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91" r:id="rId2"/>
    <p:sldMasterId id="2147483693" r:id="rId3"/>
  </p:sldMasterIdLst>
  <p:notesMasterIdLst>
    <p:notesMasterId r:id="rId19"/>
  </p:notesMasterIdLst>
  <p:handoutMasterIdLst>
    <p:handoutMasterId r:id="rId20"/>
  </p:handoutMasterIdLst>
  <p:sldIdLst>
    <p:sldId id="304" r:id="rId4"/>
    <p:sldId id="302" r:id="rId5"/>
    <p:sldId id="318" r:id="rId6"/>
    <p:sldId id="319" r:id="rId7"/>
    <p:sldId id="320" r:id="rId8"/>
    <p:sldId id="306" r:id="rId9"/>
    <p:sldId id="309" r:id="rId10"/>
    <p:sldId id="329" r:id="rId11"/>
    <p:sldId id="317" r:id="rId12"/>
    <p:sldId id="324" r:id="rId13"/>
    <p:sldId id="325" r:id="rId14"/>
    <p:sldId id="326" r:id="rId15"/>
    <p:sldId id="327" r:id="rId16"/>
    <p:sldId id="328" r:id="rId17"/>
    <p:sldId id="293" r:id="rId18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" id="{6C807DBC-8C92-7C42-84D5-1C59FCFB9E44}">
          <p14:sldIdLst>
            <p14:sldId id="304"/>
          </p14:sldIdLst>
        </p14:section>
        <p14:section name="Extra slide elements" id="{66EC97C3-BC0F-9648-AAE8-BA458CD38442}">
          <p14:sldIdLst>
            <p14:sldId id="302"/>
            <p14:sldId id="318"/>
            <p14:sldId id="319"/>
            <p14:sldId id="320"/>
            <p14:sldId id="306"/>
            <p14:sldId id="309"/>
            <p14:sldId id="329"/>
            <p14:sldId id="317"/>
            <p14:sldId id="324"/>
            <p14:sldId id="325"/>
            <p14:sldId id="326"/>
            <p14:sldId id="327"/>
            <p14:sldId id="328"/>
            <p14:sldId id="2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204">
          <p15:clr>
            <a:srgbClr val="A4A3A4"/>
          </p15:clr>
        </p15:guide>
        <p15:guide id="2" pos="3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26" autoAdjust="0"/>
    <p:restoredTop sz="94434" autoAdjust="0"/>
  </p:normalViewPr>
  <p:slideViewPr>
    <p:cSldViewPr snapToGrid="0" snapToObjects="1">
      <p:cViewPr varScale="1">
        <p:scale>
          <a:sx n="70" d="100"/>
          <a:sy n="70" d="100"/>
        </p:scale>
        <p:origin x="1452" y="72"/>
      </p:cViewPr>
      <p:guideLst>
        <p:guide orient="horz" pos="1204"/>
        <p:guide pos="3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190" d="100"/>
          <a:sy n="190" d="100"/>
        </p:scale>
        <p:origin x="-72" y="2808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56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56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91D71F-2657-BF40-9BA8-1341E8D62F20}" type="datetime1">
              <a:rPr lang="en-GB" smtClean="0"/>
              <a:t>23/06/2016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7828"/>
            <a:ext cx="2946400" cy="4972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7828"/>
            <a:ext cx="2946400" cy="4972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5EE869-81EB-AC4C-B612-80DE4181C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4458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56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56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7A70F4-2FAD-3E41-BF6C-C5B1EEDE06E7}" type="datetime1">
              <a:rPr lang="en-GB" smtClean="0"/>
              <a:t>23/06/2016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714"/>
            <a:ext cx="5438775" cy="446690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7828"/>
            <a:ext cx="2946400" cy="4972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7828"/>
            <a:ext cx="2946400" cy="4972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57A7B8-EAD2-9846-9761-91C91B5D5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2408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7A7B8-EAD2-9846-9761-91C91B5D58B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6917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7A7B8-EAD2-9846-9761-91C91B5D58B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1076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7A7B8-EAD2-9846-9761-91C91B5D58B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6649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7A7B8-EAD2-9846-9761-91C91B5D58B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3201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7A7B8-EAD2-9846-9761-91C91B5D58B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8269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7A7B8-EAD2-9846-9761-91C91B5D58B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5123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7A7B8-EAD2-9846-9761-91C91B5D58B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716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7A7B8-EAD2-9846-9761-91C91B5D58B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947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7A7B8-EAD2-9846-9761-91C91B5D58B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110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5988" y="742950"/>
            <a:ext cx="4965700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42900" y="4714714"/>
            <a:ext cx="6248400" cy="4466907"/>
          </a:xfrm>
        </p:spPr>
        <p:txBody>
          <a:bodyPr/>
          <a:lstStyle/>
          <a:p>
            <a:endParaRPr lang="en-GB" i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BD6111-3AD9-4AD6-8E77-BAA3F93E661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8082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7A7B8-EAD2-9846-9761-91C91B5D58B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2237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7A7B8-EAD2-9846-9761-91C91B5D58B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5824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7A7B8-EAD2-9846-9761-91C91B5D58B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3772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7A7B8-EAD2-9846-9761-91C91B5D58B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3772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7A7B8-EAD2-9846-9761-91C91B5D58B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377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2.png"/><Relationship Id="rId5" Type="http://schemas.openxmlformats.org/officeDocument/2006/relationships/image" Target="../media/image16.jpeg"/><Relationship Id="rId4" Type="http://schemas.openxmlformats.org/officeDocument/2006/relationships/image" Target="../media/image1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4" Type="http://schemas.openxmlformats.org/officeDocument/2006/relationships/image" Target="../media/image18.jpe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e 2_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814016" y="6356351"/>
            <a:ext cx="872784" cy="365125"/>
          </a:xfrm>
        </p:spPr>
        <p:txBody>
          <a:bodyPr/>
          <a:lstStyle/>
          <a:p>
            <a:fld id="{902D5018-2030-2046-84FC-87E41EA86E4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title="arrow icon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38079" y="5514158"/>
            <a:ext cx="1222923" cy="962487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553231" y="1785625"/>
            <a:ext cx="726078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0" i="0" u="none" strike="noStrike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Primary Care Support England provides administrative and support services for primary care on behalf of NHS England and is part of Capita plc.</a:t>
            </a:r>
          </a:p>
          <a:p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2200345" y="6356351"/>
            <a:ext cx="5519719" cy="365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183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356351"/>
            <a:ext cx="2133600" cy="365125"/>
          </a:xfrm>
        </p:spPr>
        <p:txBody>
          <a:bodyPr/>
          <a:lstStyle/>
          <a:p>
            <a:fld id="{902D5018-2030-2046-84FC-87E41EA86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3" y="749912"/>
            <a:ext cx="7356815" cy="667725"/>
          </a:xfrm>
        </p:spPr>
        <p:txBody>
          <a:bodyPr/>
          <a:lstStyle/>
          <a:p>
            <a:r>
              <a:rPr lang="en-GB" dirty="0" smtClean="0"/>
              <a:t>Primary Care Support England</a:t>
            </a:r>
            <a:endParaRPr lang="en-US" dirty="0"/>
          </a:p>
        </p:txBody>
      </p:sp>
      <p:pic>
        <p:nvPicPr>
          <p:cNvPr id="8" name="Picture 7" title="arrow icon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38079" y="5514158"/>
            <a:ext cx="1222923" cy="96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180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no arrow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D5018-2030-2046-84FC-87E41EA86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2" y="1680295"/>
            <a:ext cx="7841707" cy="3950736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3616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2" y="6356400"/>
            <a:ext cx="2272812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>
                <a:solidFill>
                  <a:schemeClr val="tx1"/>
                </a:solidFill>
              </a:defRPr>
            </a:lvl1pPr>
          </a:lstStyle>
          <a:p>
            <a:r>
              <a:rPr lang="en-GB" dirty="0" smtClean="0">
                <a:solidFill>
                  <a:srgbClr val="005B82"/>
                </a:solidFill>
              </a:rPr>
              <a:t>Official Sensitive </a:t>
            </a:r>
            <a:endParaRPr lang="en-GB" dirty="0">
              <a:solidFill>
                <a:srgbClr val="005B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7342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89984" tIns="46792" rIns="89984" bIns="46792"/>
          <a:lstStyle>
            <a:lvl1pPr>
              <a:lnSpc>
                <a:spcPct val="100000"/>
              </a:lnSpc>
              <a:defRPr/>
            </a:lvl1pPr>
            <a:lvl2pPr marL="542827" indent="-180942">
              <a:lnSpc>
                <a:spcPct val="100000"/>
              </a:lnSpc>
              <a:buFont typeface="Wingdings" charset="2"/>
              <a:buChar char="§"/>
              <a:defRPr sz="1600">
                <a:solidFill>
                  <a:schemeClr val="tx1"/>
                </a:solidFill>
              </a:defRPr>
            </a:lvl2pPr>
            <a:lvl3pPr marL="895188" indent="-180942">
              <a:lnSpc>
                <a:spcPct val="100000"/>
              </a:lnSpc>
              <a:buFont typeface="Wingdings" charset="2"/>
              <a:buChar char="§"/>
              <a:defRPr sz="1400"/>
            </a:lvl3pPr>
            <a:lvl4pPr marL="1257073" indent="-180942">
              <a:lnSpc>
                <a:spcPct val="100000"/>
              </a:lnSpc>
              <a:buFont typeface="Wingdings" charset="2"/>
              <a:buChar char="§"/>
              <a:defRPr sz="1200"/>
            </a:lvl4pPr>
            <a:lvl5pPr marL="1618958" indent="-180942">
              <a:lnSpc>
                <a:spcPct val="100000"/>
              </a:lnSpc>
              <a:buFont typeface="Wingdings" pitchFamily="2" charset="2"/>
              <a:buChar char="§"/>
              <a:defRPr sz="11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4092759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Images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 userDrawn="1"/>
        </p:nvGrpSpPr>
        <p:grpSpPr>
          <a:xfrm>
            <a:off x="2559010" y="2214565"/>
            <a:ext cx="989134" cy="806672"/>
            <a:chOff x="3368824" y="2214564"/>
            <a:chExt cx="1071562" cy="806672"/>
          </a:xfrm>
        </p:grpSpPr>
        <p:sp>
          <p:nvSpPr>
            <p:cNvPr id="21" name="Rounded Rectangle 20"/>
            <p:cNvSpPr/>
            <p:nvPr userDrawn="1"/>
          </p:nvSpPr>
          <p:spPr bwMode="auto">
            <a:xfrm>
              <a:off x="3368824" y="2214564"/>
              <a:ext cx="1071562" cy="690562"/>
            </a:xfrm>
            <a:prstGeom prst="roundRect">
              <a:avLst>
                <a:gd name="adj" fmla="val 3219"/>
              </a:avLst>
            </a:prstGeom>
            <a:solidFill>
              <a:srgbClr val="9CA299"/>
            </a:solidFill>
            <a:ln w="9525" cap="flat" cmpd="sng" algn="ctr">
              <a:noFill/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23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600" b="1" dirty="0" smtClean="0">
                <a:solidFill>
                  <a:srgbClr val="FFFFFF"/>
                </a:solidFill>
              </a:endParaRPr>
            </a:p>
          </p:txBody>
        </p:sp>
        <p:sp>
          <p:nvSpPr>
            <p:cNvPr id="22" name="Freeform 21"/>
            <p:cNvSpPr/>
            <p:nvPr userDrawn="1"/>
          </p:nvSpPr>
          <p:spPr bwMode="auto">
            <a:xfrm>
              <a:off x="3733155" y="2916461"/>
              <a:ext cx="342900" cy="104775"/>
            </a:xfrm>
            <a:custGeom>
              <a:avLst/>
              <a:gdLst>
                <a:gd name="connsiteX0" fmla="*/ 52387 w 342900"/>
                <a:gd name="connsiteY0" fmla="*/ 0 h 104775"/>
                <a:gd name="connsiteX1" fmla="*/ 290512 w 342900"/>
                <a:gd name="connsiteY1" fmla="*/ 0 h 104775"/>
                <a:gd name="connsiteX2" fmla="*/ 290512 w 342900"/>
                <a:gd name="connsiteY2" fmla="*/ 47625 h 104775"/>
                <a:gd name="connsiteX3" fmla="*/ 342900 w 342900"/>
                <a:gd name="connsiteY3" fmla="*/ 104775 h 104775"/>
                <a:gd name="connsiteX4" fmla="*/ 0 w 342900"/>
                <a:gd name="connsiteY4" fmla="*/ 104775 h 104775"/>
                <a:gd name="connsiteX5" fmla="*/ 52387 w 342900"/>
                <a:gd name="connsiteY5" fmla="*/ 54768 h 104775"/>
                <a:gd name="connsiteX6" fmla="*/ 52387 w 342900"/>
                <a:gd name="connsiteY6" fmla="*/ 0 h 104775"/>
                <a:gd name="connsiteX0" fmla="*/ 52387 w 342900"/>
                <a:gd name="connsiteY0" fmla="*/ 0 h 104775"/>
                <a:gd name="connsiteX1" fmla="*/ 290512 w 342900"/>
                <a:gd name="connsiteY1" fmla="*/ 0 h 104775"/>
                <a:gd name="connsiteX2" fmla="*/ 291182 w 342900"/>
                <a:gd name="connsiteY2" fmla="*/ 58192 h 104775"/>
                <a:gd name="connsiteX3" fmla="*/ 342900 w 342900"/>
                <a:gd name="connsiteY3" fmla="*/ 104775 h 104775"/>
                <a:gd name="connsiteX4" fmla="*/ 0 w 342900"/>
                <a:gd name="connsiteY4" fmla="*/ 104775 h 104775"/>
                <a:gd name="connsiteX5" fmla="*/ 52387 w 342900"/>
                <a:gd name="connsiteY5" fmla="*/ 54768 h 104775"/>
                <a:gd name="connsiteX6" fmla="*/ 52387 w 342900"/>
                <a:gd name="connsiteY6" fmla="*/ 0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2900" h="104775">
                  <a:moveTo>
                    <a:pt x="52387" y="0"/>
                  </a:moveTo>
                  <a:lnTo>
                    <a:pt x="290512" y="0"/>
                  </a:lnTo>
                  <a:cubicBezTo>
                    <a:pt x="290735" y="19397"/>
                    <a:pt x="290959" y="38795"/>
                    <a:pt x="291182" y="58192"/>
                  </a:cubicBezTo>
                  <a:lnTo>
                    <a:pt x="342900" y="104775"/>
                  </a:lnTo>
                  <a:lnTo>
                    <a:pt x="0" y="104775"/>
                  </a:lnTo>
                  <a:lnTo>
                    <a:pt x="52387" y="54768"/>
                  </a:lnTo>
                  <a:lnTo>
                    <a:pt x="52387" y="0"/>
                  </a:lnTo>
                  <a:close/>
                </a:path>
              </a:pathLst>
            </a:custGeom>
            <a:solidFill>
              <a:srgbClr val="9CA299"/>
            </a:solidFill>
            <a:ln w="9525" cap="flat" cmpd="sng" algn="ctr">
              <a:noFill/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23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600" b="1" dirty="0" smtClean="0">
                <a:solidFill>
                  <a:srgbClr val="FFFFFF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 bwMode="auto">
            <a:xfrm>
              <a:off x="3410496" y="2255044"/>
              <a:ext cx="988219" cy="53101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23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600" b="1" dirty="0" smtClean="0">
                <a:solidFill>
                  <a:srgbClr val="FFFFFF"/>
                </a:solidFill>
              </a:endParaRPr>
            </a:p>
          </p:txBody>
        </p:sp>
        <p:sp>
          <p:nvSpPr>
            <p:cNvPr id="24" name="Freeform 23"/>
            <p:cNvSpPr/>
            <p:nvPr userDrawn="1"/>
          </p:nvSpPr>
          <p:spPr bwMode="auto">
            <a:xfrm>
              <a:off x="3450977" y="2295525"/>
              <a:ext cx="907256" cy="452438"/>
            </a:xfrm>
            <a:custGeom>
              <a:avLst/>
              <a:gdLst>
                <a:gd name="connsiteX0" fmla="*/ 0 w 907256"/>
                <a:gd name="connsiteY0" fmla="*/ 452438 h 452438"/>
                <a:gd name="connsiteX1" fmla="*/ 133350 w 907256"/>
                <a:gd name="connsiteY1" fmla="*/ 333375 h 452438"/>
                <a:gd name="connsiteX2" fmla="*/ 273844 w 907256"/>
                <a:gd name="connsiteY2" fmla="*/ 347663 h 452438"/>
                <a:gd name="connsiteX3" fmla="*/ 440531 w 907256"/>
                <a:gd name="connsiteY3" fmla="*/ 266700 h 452438"/>
                <a:gd name="connsiteX4" fmla="*/ 607219 w 907256"/>
                <a:gd name="connsiteY4" fmla="*/ 269081 h 452438"/>
                <a:gd name="connsiteX5" fmla="*/ 907256 w 907256"/>
                <a:gd name="connsiteY5" fmla="*/ 0 h 45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7256" h="452438">
                  <a:moveTo>
                    <a:pt x="0" y="452438"/>
                  </a:moveTo>
                  <a:lnTo>
                    <a:pt x="133350" y="333375"/>
                  </a:lnTo>
                  <a:lnTo>
                    <a:pt x="273844" y="347663"/>
                  </a:lnTo>
                  <a:lnTo>
                    <a:pt x="440531" y="266700"/>
                  </a:lnTo>
                  <a:lnTo>
                    <a:pt x="607219" y="269081"/>
                  </a:lnTo>
                  <a:lnTo>
                    <a:pt x="907256" y="0"/>
                  </a:lnTo>
                </a:path>
              </a:pathLst>
            </a:custGeom>
            <a:noFill/>
            <a:ln w="19050" cap="flat" cmpd="sng" algn="ctr">
              <a:solidFill>
                <a:srgbClr val="3CB6C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6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2385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58775" y="3645029"/>
            <a:ext cx="8467238" cy="1491209"/>
          </a:xfrm>
        </p:spPr>
        <p:txBody>
          <a:bodyPr wrap="none" lIns="0" tIns="0" rIns="0" bIns="0" anchor="t" anchorCtr="0"/>
          <a:lstStyle>
            <a:lvl1pPr>
              <a:defRPr sz="3600" b="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23859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60000" y="5717485"/>
            <a:ext cx="8466012" cy="564395"/>
          </a:xfrm>
        </p:spPr>
        <p:txBody>
          <a:bodyPr wrap="none" lIns="0" tIns="0" rIns="0" bIns="0" anchor="b" anchorCtr="0"/>
          <a:lstStyle>
            <a:lvl1pPr marL="0" indent="0">
              <a:buFont typeface="Wingdings" pitchFamily="2" charset="2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subtitle style</a:t>
            </a:r>
            <a:endParaRPr lang="en-GB" noProof="0"/>
          </a:p>
        </p:txBody>
      </p:sp>
      <p:pic>
        <p:nvPicPr>
          <p:cNvPr id="12" name="Picture 7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60005" y="384927"/>
            <a:ext cx="1638277" cy="3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 bwMode="auto">
          <a:xfrm>
            <a:off x="2" y="3189795"/>
            <a:ext cx="8785712" cy="383629"/>
          </a:xfrm>
          <a:prstGeom prst="rect">
            <a:avLst/>
          </a:prstGeom>
          <a:solidFill>
            <a:srgbClr val="3CB6CE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23" tIns="45712" rIns="91423" bIns="45712" numCol="1" rtlCol="0" anchor="ctr" anchorCtr="0" compatLnSpc="1">
            <a:prstTxWarp prst="textNoShape">
              <a:avLst/>
            </a:prstTxWarp>
          </a:bodyPr>
          <a:lstStyle/>
          <a:p>
            <a:pPr algn="ctr" defTabSz="914235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600" b="1" dirty="0" smtClean="0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351692" y="3083247"/>
            <a:ext cx="8792308" cy="108000"/>
          </a:xfrm>
          <a:prstGeom prst="rect">
            <a:avLst/>
          </a:prstGeom>
          <a:solidFill>
            <a:srgbClr val="9CA299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23" tIns="45712" rIns="91423" bIns="45712" numCol="1" rtlCol="0" anchor="ctr" anchorCtr="0" compatLnSpc="1">
            <a:prstTxWarp prst="textNoShape">
              <a:avLst/>
            </a:prstTxWarp>
          </a:bodyPr>
          <a:lstStyle/>
          <a:p>
            <a:pPr algn="ctr" defTabSz="914235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600" b="1" dirty="0" smtClean="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351695" y="3189792"/>
            <a:ext cx="8431823" cy="72000"/>
          </a:xfrm>
          <a:prstGeom prst="rect">
            <a:avLst/>
          </a:prstGeom>
          <a:solidFill>
            <a:srgbClr val="3095A5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23" tIns="45712" rIns="91423" bIns="45712" numCol="1" rtlCol="0" anchor="ctr" anchorCtr="0" compatLnSpc="1">
            <a:prstTxWarp prst="textNoShape">
              <a:avLst/>
            </a:prstTxWarp>
          </a:bodyPr>
          <a:lstStyle/>
          <a:p>
            <a:pPr algn="ctr" defTabSz="914235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600" b="1" dirty="0" smtClean="0">
              <a:solidFill>
                <a:srgbClr val="FFFFFF"/>
              </a:solidFill>
            </a:endParaRPr>
          </a:p>
        </p:txBody>
      </p:sp>
      <p:sp>
        <p:nvSpPr>
          <p:cNvPr id="2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272812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>
                <a:solidFill>
                  <a:schemeClr val="tx1"/>
                </a:solidFill>
              </a:defRPr>
            </a:lvl1pPr>
          </a:lstStyle>
          <a:p>
            <a:fld id="{68E9E923-BE2F-B54C-8612-CEC3CBE68F6C}" type="slidenum">
              <a:rPr lang="en-GB" smtClean="0">
                <a:solidFill>
                  <a:srgbClr val="005B82"/>
                </a:solidFill>
              </a:rPr>
              <a:pPr/>
              <a:t>‹#›</a:t>
            </a:fld>
            <a:endParaRPr lang="en-GB" dirty="0">
              <a:solidFill>
                <a:srgbClr val="005B82"/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 bwMode="auto">
          <a:xfrm>
            <a:off x="8783518" y="3190878"/>
            <a:ext cx="360485" cy="72279"/>
          </a:xfrm>
          <a:prstGeom prst="rect">
            <a:avLst/>
          </a:prstGeom>
          <a:solidFill>
            <a:srgbClr val="9CA299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23" tIns="45712" rIns="91423" bIns="45712" numCol="1" rtlCol="0" anchor="ctr" anchorCtr="0" compatLnSpc="1">
            <a:prstTxWarp prst="textNoShape">
              <a:avLst/>
            </a:prstTxWarp>
          </a:bodyPr>
          <a:lstStyle/>
          <a:p>
            <a:pPr algn="ctr" defTabSz="914235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600" b="1" dirty="0" smtClean="0">
              <a:solidFill>
                <a:srgbClr val="FFFFFF"/>
              </a:solidFill>
            </a:endParaRPr>
          </a:p>
        </p:txBody>
      </p:sp>
      <p:pic>
        <p:nvPicPr>
          <p:cNvPr id="30" name="Picture 29" descr="rb5323_AnnualReport09-10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1692" y="2538416"/>
            <a:ext cx="2017108" cy="1034603"/>
          </a:xfrm>
          <a:prstGeom prst="rect">
            <a:avLst/>
          </a:prstGeom>
        </p:spPr>
      </p:pic>
      <p:pic>
        <p:nvPicPr>
          <p:cNvPr id="27" name="Picture 26" descr="blue overlay_left.png"/>
          <p:cNvPicPr>
            <a:picLocks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694" y="3192311"/>
            <a:ext cx="2017642" cy="3888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700808"/>
            <a:ext cx="399766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30" descr="blue_overlay_right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03" y="3190877"/>
            <a:ext cx="4006505" cy="390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8866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Images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/>
          <p:nvPr userDrawn="1"/>
        </p:nvGrpSpPr>
        <p:grpSpPr>
          <a:xfrm>
            <a:off x="2559010" y="2214565"/>
            <a:ext cx="989134" cy="806672"/>
            <a:chOff x="3368824" y="2214564"/>
            <a:chExt cx="1071562" cy="806672"/>
          </a:xfrm>
        </p:grpSpPr>
        <p:sp>
          <p:nvSpPr>
            <p:cNvPr id="21" name="Rounded Rectangle 20"/>
            <p:cNvSpPr/>
            <p:nvPr userDrawn="1"/>
          </p:nvSpPr>
          <p:spPr bwMode="auto">
            <a:xfrm>
              <a:off x="3368824" y="2214564"/>
              <a:ext cx="1071562" cy="690562"/>
            </a:xfrm>
            <a:prstGeom prst="roundRect">
              <a:avLst>
                <a:gd name="adj" fmla="val 3219"/>
              </a:avLst>
            </a:prstGeom>
            <a:solidFill>
              <a:srgbClr val="9CA299"/>
            </a:solidFill>
            <a:ln w="9525" cap="flat" cmpd="sng" algn="ctr">
              <a:noFill/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23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600" b="1" dirty="0" smtClean="0">
                <a:solidFill>
                  <a:srgbClr val="FFFFFF"/>
                </a:solidFill>
              </a:endParaRPr>
            </a:p>
          </p:txBody>
        </p:sp>
        <p:sp>
          <p:nvSpPr>
            <p:cNvPr id="22" name="Freeform 21"/>
            <p:cNvSpPr/>
            <p:nvPr userDrawn="1"/>
          </p:nvSpPr>
          <p:spPr bwMode="auto">
            <a:xfrm>
              <a:off x="3733155" y="2916461"/>
              <a:ext cx="342900" cy="104775"/>
            </a:xfrm>
            <a:custGeom>
              <a:avLst/>
              <a:gdLst>
                <a:gd name="connsiteX0" fmla="*/ 52387 w 342900"/>
                <a:gd name="connsiteY0" fmla="*/ 0 h 104775"/>
                <a:gd name="connsiteX1" fmla="*/ 290512 w 342900"/>
                <a:gd name="connsiteY1" fmla="*/ 0 h 104775"/>
                <a:gd name="connsiteX2" fmla="*/ 290512 w 342900"/>
                <a:gd name="connsiteY2" fmla="*/ 47625 h 104775"/>
                <a:gd name="connsiteX3" fmla="*/ 342900 w 342900"/>
                <a:gd name="connsiteY3" fmla="*/ 104775 h 104775"/>
                <a:gd name="connsiteX4" fmla="*/ 0 w 342900"/>
                <a:gd name="connsiteY4" fmla="*/ 104775 h 104775"/>
                <a:gd name="connsiteX5" fmla="*/ 52387 w 342900"/>
                <a:gd name="connsiteY5" fmla="*/ 54768 h 104775"/>
                <a:gd name="connsiteX6" fmla="*/ 52387 w 342900"/>
                <a:gd name="connsiteY6" fmla="*/ 0 h 104775"/>
                <a:gd name="connsiteX0" fmla="*/ 52387 w 342900"/>
                <a:gd name="connsiteY0" fmla="*/ 0 h 104775"/>
                <a:gd name="connsiteX1" fmla="*/ 290512 w 342900"/>
                <a:gd name="connsiteY1" fmla="*/ 0 h 104775"/>
                <a:gd name="connsiteX2" fmla="*/ 291182 w 342900"/>
                <a:gd name="connsiteY2" fmla="*/ 58192 h 104775"/>
                <a:gd name="connsiteX3" fmla="*/ 342900 w 342900"/>
                <a:gd name="connsiteY3" fmla="*/ 104775 h 104775"/>
                <a:gd name="connsiteX4" fmla="*/ 0 w 342900"/>
                <a:gd name="connsiteY4" fmla="*/ 104775 h 104775"/>
                <a:gd name="connsiteX5" fmla="*/ 52387 w 342900"/>
                <a:gd name="connsiteY5" fmla="*/ 54768 h 104775"/>
                <a:gd name="connsiteX6" fmla="*/ 52387 w 342900"/>
                <a:gd name="connsiteY6" fmla="*/ 0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2900" h="104775">
                  <a:moveTo>
                    <a:pt x="52387" y="0"/>
                  </a:moveTo>
                  <a:lnTo>
                    <a:pt x="290512" y="0"/>
                  </a:lnTo>
                  <a:cubicBezTo>
                    <a:pt x="290735" y="19397"/>
                    <a:pt x="290959" y="38795"/>
                    <a:pt x="291182" y="58192"/>
                  </a:cubicBezTo>
                  <a:lnTo>
                    <a:pt x="342900" y="104775"/>
                  </a:lnTo>
                  <a:lnTo>
                    <a:pt x="0" y="104775"/>
                  </a:lnTo>
                  <a:lnTo>
                    <a:pt x="52387" y="54768"/>
                  </a:lnTo>
                  <a:lnTo>
                    <a:pt x="52387" y="0"/>
                  </a:lnTo>
                  <a:close/>
                </a:path>
              </a:pathLst>
            </a:custGeom>
            <a:solidFill>
              <a:srgbClr val="9CA299"/>
            </a:solidFill>
            <a:ln w="9525" cap="flat" cmpd="sng" algn="ctr">
              <a:noFill/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23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600" b="1" dirty="0" smtClean="0">
                <a:solidFill>
                  <a:srgbClr val="FFFFFF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 bwMode="auto">
            <a:xfrm>
              <a:off x="3410496" y="2255044"/>
              <a:ext cx="988219" cy="53101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23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600" b="1" dirty="0" smtClean="0">
                <a:solidFill>
                  <a:srgbClr val="FFFFFF"/>
                </a:solidFill>
              </a:endParaRPr>
            </a:p>
          </p:txBody>
        </p:sp>
        <p:sp>
          <p:nvSpPr>
            <p:cNvPr id="24" name="Freeform 23"/>
            <p:cNvSpPr/>
            <p:nvPr userDrawn="1"/>
          </p:nvSpPr>
          <p:spPr bwMode="auto">
            <a:xfrm>
              <a:off x="3450977" y="2295525"/>
              <a:ext cx="907256" cy="452438"/>
            </a:xfrm>
            <a:custGeom>
              <a:avLst/>
              <a:gdLst>
                <a:gd name="connsiteX0" fmla="*/ 0 w 907256"/>
                <a:gd name="connsiteY0" fmla="*/ 452438 h 452438"/>
                <a:gd name="connsiteX1" fmla="*/ 133350 w 907256"/>
                <a:gd name="connsiteY1" fmla="*/ 333375 h 452438"/>
                <a:gd name="connsiteX2" fmla="*/ 273844 w 907256"/>
                <a:gd name="connsiteY2" fmla="*/ 347663 h 452438"/>
                <a:gd name="connsiteX3" fmla="*/ 440531 w 907256"/>
                <a:gd name="connsiteY3" fmla="*/ 266700 h 452438"/>
                <a:gd name="connsiteX4" fmla="*/ 607219 w 907256"/>
                <a:gd name="connsiteY4" fmla="*/ 269081 h 452438"/>
                <a:gd name="connsiteX5" fmla="*/ 907256 w 907256"/>
                <a:gd name="connsiteY5" fmla="*/ 0 h 45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7256" h="452438">
                  <a:moveTo>
                    <a:pt x="0" y="452438"/>
                  </a:moveTo>
                  <a:lnTo>
                    <a:pt x="133350" y="333375"/>
                  </a:lnTo>
                  <a:lnTo>
                    <a:pt x="273844" y="347663"/>
                  </a:lnTo>
                  <a:lnTo>
                    <a:pt x="440531" y="266700"/>
                  </a:lnTo>
                  <a:lnTo>
                    <a:pt x="607219" y="269081"/>
                  </a:lnTo>
                  <a:lnTo>
                    <a:pt x="907256" y="0"/>
                  </a:lnTo>
                </a:path>
              </a:pathLst>
            </a:custGeom>
            <a:noFill/>
            <a:ln w="19050" cap="flat" cmpd="sng" algn="ctr">
              <a:solidFill>
                <a:srgbClr val="3CB6C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6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2385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58775" y="3645029"/>
            <a:ext cx="8467238" cy="1491209"/>
          </a:xfrm>
        </p:spPr>
        <p:txBody>
          <a:bodyPr wrap="none" lIns="0" tIns="0" rIns="0" bIns="0" anchor="t" anchorCtr="0"/>
          <a:lstStyle>
            <a:lvl1pPr>
              <a:defRPr sz="3600" b="0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23859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60000" y="5717485"/>
            <a:ext cx="8466012" cy="564395"/>
          </a:xfrm>
        </p:spPr>
        <p:txBody>
          <a:bodyPr wrap="none" lIns="0" tIns="0" rIns="0" bIns="0" anchor="b" anchorCtr="0"/>
          <a:lstStyle>
            <a:lvl1pPr marL="0" indent="0">
              <a:buFont typeface="Wingdings" pitchFamily="2" charset="2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subtitle style</a:t>
            </a:r>
            <a:endParaRPr lang="en-GB" noProof="0"/>
          </a:p>
        </p:txBody>
      </p:sp>
      <p:pic>
        <p:nvPicPr>
          <p:cNvPr id="12" name="Picture 7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60005" y="384927"/>
            <a:ext cx="1638277" cy="3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 bwMode="auto">
          <a:xfrm>
            <a:off x="2" y="3189795"/>
            <a:ext cx="8785712" cy="383629"/>
          </a:xfrm>
          <a:prstGeom prst="rect">
            <a:avLst/>
          </a:prstGeom>
          <a:solidFill>
            <a:srgbClr val="3CB6CE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23" tIns="45712" rIns="91423" bIns="45712" numCol="1" rtlCol="0" anchor="ctr" anchorCtr="0" compatLnSpc="1">
            <a:prstTxWarp prst="textNoShape">
              <a:avLst/>
            </a:prstTxWarp>
          </a:bodyPr>
          <a:lstStyle/>
          <a:p>
            <a:pPr algn="ctr" defTabSz="914235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600" b="1" dirty="0" smtClean="0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351692" y="3083247"/>
            <a:ext cx="8792308" cy="108000"/>
          </a:xfrm>
          <a:prstGeom prst="rect">
            <a:avLst/>
          </a:prstGeom>
          <a:solidFill>
            <a:srgbClr val="9CA299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23" tIns="45712" rIns="91423" bIns="45712" numCol="1" rtlCol="0" anchor="ctr" anchorCtr="0" compatLnSpc="1">
            <a:prstTxWarp prst="textNoShape">
              <a:avLst/>
            </a:prstTxWarp>
          </a:bodyPr>
          <a:lstStyle/>
          <a:p>
            <a:pPr algn="ctr" defTabSz="914235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600" b="1" dirty="0" smtClean="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351695" y="3189792"/>
            <a:ext cx="8431823" cy="72000"/>
          </a:xfrm>
          <a:prstGeom prst="rect">
            <a:avLst/>
          </a:prstGeom>
          <a:solidFill>
            <a:srgbClr val="3095A5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23" tIns="45712" rIns="91423" bIns="45712" numCol="1" rtlCol="0" anchor="ctr" anchorCtr="0" compatLnSpc="1">
            <a:prstTxWarp prst="textNoShape">
              <a:avLst/>
            </a:prstTxWarp>
          </a:bodyPr>
          <a:lstStyle/>
          <a:p>
            <a:pPr algn="ctr" defTabSz="914235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600" b="1" dirty="0" smtClean="0">
              <a:solidFill>
                <a:srgbClr val="FFFFFF"/>
              </a:solidFill>
            </a:endParaRPr>
          </a:p>
        </p:txBody>
      </p:sp>
      <p:sp>
        <p:nvSpPr>
          <p:cNvPr id="2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272812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>
                <a:solidFill>
                  <a:schemeClr val="tx1"/>
                </a:solidFill>
              </a:defRPr>
            </a:lvl1pPr>
          </a:lstStyle>
          <a:p>
            <a:fld id="{68E9E923-BE2F-B54C-8612-CEC3CBE68F6C}" type="slidenum">
              <a:rPr lang="en-GB" smtClean="0">
                <a:solidFill>
                  <a:srgbClr val="005B82"/>
                </a:solidFill>
              </a:rPr>
              <a:pPr/>
              <a:t>‹#›</a:t>
            </a:fld>
            <a:endParaRPr lang="en-GB" dirty="0">
              <a:solidFill>
                <a:srgbClr val="005B82"/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 bwMode="auto">
          <a:xfrm>
            <a:off x="8783518" y="3190878"/>
            <a:ext cx="360485" cy="72279"/>
          </a:xfrm>
          <a:prstGeom prst="rect">
            <a:avLst/>
          </a:prstGeom>
          <a:solidFill>
            <a:srgbClr val="9CA299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23" tIns="45712" rIns="91423" bIns="45712" numCol="1" rtlCol="0" anchor="ctr" anchorCtr="0" compatLnSpc="1">
            <a:prstTxWarp prst="textNoShape">
              <a:avLst/>
            </a:prstTxWarp>
          </a:bodyPr>
          <a:lstStyle/>
          <a:p>
            <a:pPr algn="ctr" defTabSz="914235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600" b="1" dirty="0" smtClean="0">
              <a:solidFill>
                <a:srgbClr val="FFFFFF"/>
              </a:solidFill>
            </a:endParaRPr>
          </a:p>
        </p:txBody>
      </p:sp>
      <p:pic>
        <p:nvPicPr>
          <p:cNvPr id="42" name="Picture 41" descr="rb6211_CapitaCheltenham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88024" y="1700808"/>
            <a:ext cx="3997662" cy="1872208"/>
          </a:xfrm>
          <a:prstGeom prst="rect">
            <a:avLst/>
          </a:prstGeom>
        </p:spPr>
      </p:pic>
      <p:pic>
        <p:nvPicPr>
          <p:cNvPr id="26" name="Picture 25" descr="blue_overlay_right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03" y="3190877"/>
            <a:ext cx="4006505" cy="390235"/>
          </a:xfrm>
          <a:prstGeom prst="rect">
            <a:avLst/>
          </a:prstGeom>
        </p:spPr>
      </p:pic>
      <p:pic>
        <p:nvPicPr>
          <p:cNvPr id="43" name="Picture 42" descr="rb4993_Dublinoffice.jp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1692" y="2540000"/>
            <a:ext cx="2017108" cy="1033016"/>
          </a:xfrm>
          <a:prstGeom prst="rect">
            <a:avLst/>
          </a:prstGeom>
        </p:spPr>
      </p:pic>
      <p:pic>
        <p:nvPicPr>
          <p:cNvPr id="27" name="Picture 26" descr="blue overlay_left.png"/>
          <p:cNvPicPr>
            <a:picLocks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694" y="3192311"/>
            <a:ext cx="2017642" cy="38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1675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Images)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/>
          <p:nvPr userDrawn="1"/>
        </p:nvGrpSpPr>
        <p:grpSpPr>
          <a:xfrm>
            <a:off x="2559010" y="2214565"/>
            <a:ext cx="989134" cy="806672"/>
            <a:chOff x="3368824" y="2214564"/>
            <a:chExt cx="1071562" cy="806672"/>
          </a:xfrm>
        </p:grpSpPr>
        <p:sp>
          <p:nvSpPr>
            <p:cNvPr id="21" name="Rounded Rectangle 20"/>
            <p:cNvSpPr/>
            <p:nvPr userDrawn="1"/>
          </p:nvSpPr>
          <p:spPr bwMode="auto">
            <a:xfrm>
              <a:off x="3368824" y="2214564"/>
              <a:ext cx="1071562" cy="690562"/>
            </a:xfrm>
            <a:prstGeom prst="roundRect">
              <a:avLst>
                <a:gd name="adj" fmla="val 3219"/>
              </a:avLst>
            </a:prstGeom>
            <a:solidFill>
              <a:srgbClr val="9CA299"/>
            </a:solidFill>
            <a:ln w="9525" cap="flat" cmpd="sng" algn="ctr">
              <a:noFill/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23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600" b="1" dirty="0" smtClean="0">
                <a:solidFill>
                  <a:srgbClr val="FFFFFF"/>
                </a:solidFill>
              </a:endParaRPr>
            </a:p>
          </p:txBody>
        </p:sp>
        <p:sp>
          <p:nvSpPr>
            <p:cNvPr id="22" name="Freeform 21"/>
            <p:cNvSpPr/>
            <p:nvPr userDrawn="1"/>
          </p:nvSpPr>
          <p:spPr bwMode="auto">
            <a:xfrm>
              <a:off x="3733155" y="2916461"/>
              <a:ext cx="342900" cy="104775"/>
            </a:xfrm>
            <a:custGeom>
              <a:avLst/>
              <a:gdLst>
                <a:gd name="connsiteX0" fmla="*/ 52387 w 342900"/>
                <a:gd name="connsiteY0" fmla="*/ 0 h 104775"/>
                <a:gd name="connsiteX1" fmla="*/ 290512 w 342900"/>
                <a:gd name="connsiteY1" fmla="*/ 0 h 104775"/>
                <a:gd name="connsiteX2" fmla="*/ 290512 w 342900"/>
                <a:gd name="connsiteY2" fmla="*/ 47625 h 104775"/>
                <a:gd name="connsiteX3" fmla="*/ 342900 w 342900"/>
                <a:gd name="connsiteY3" fmla="*/ 104775 h 104775"/>
                <a:gd name="connsiteX4" fmla="*/ 0 w 342900"/>
                <a:gd name="connsiteY4" fmla="*/ 104775 h 104775"/>
                <a:gd name="connsiteX5" fmla="*/ 52387 w 342900"/>
                <a:gd name="connsiteY5" fmla="*/ 54768 h 104775"/>
                <a:gd name="connsiteX6" fmla="*/ 52387 w 342900"/>
                <a:gd name="connsiteY6" fmla="*/ 0 h 104775"/>
                <a:gd name="connsiteX0" fmla="*/ 52387 w 342900"/>
                <a:gd name="connsiteY0" fmla="*/ 0 h 104775"/>
                <a:gd name="connsiteX1" fmla="*/ 290512 w 342900"/>
                <a:gd name="connsiteY1" fmla="*/ 0 h 104775"/>
                <a:gd name="connsiteX2" fmla="*/ 291182 w 342900"/>
                <a:gd name="connsiteY2" fmla="*/ 58192 h 104775"/>
                <a:gd name="connsiteX3" fmla="*/ 342900 w 342900"/>
                <a:gd name="connsiteY3" fmla="*/ 104775 h 104775"/>
                <a:gd name="connsiteX4" fmla="*/ 0 w 342900"/>
                <a:gd name="connsiteY4" fmla="*/ 104775 h 104775"/>
                <a:gd name="connsiteX5" fmla="*/ 52387 w 342900"/>
                <a:gd name="connsiteY5" fmla="*/ 54768 h 104775"/>
                <a:gd name="connsiteX6" fmla="*/ 52387 w 342900"/>
                <a:gd name="connsiteY6" fmla="*/ 0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2900" h="104775">
                  <a:moveTo>
                    <a:pt x="52387" y="0"/>
                  </a:moveTo>
                  <a:lnTo>
                    <a:pt x="290512" y="0"/>
                  </a:lnTo>
                  <a:cubicBezTo>
                    <a:pt x="290735" y="19397"/>
                    <a:pt x="290959" y="38795"/>
                    <a:pt x="291182" y="58192"/>
                  </a:cubicBezTo>
                  <a:lnTo>
                    <a:pt x="342900" y="104775"/>
                  </a:lnTo>
                  <a:lnTo>
                    <a:pt x="0" y="104775"/>
                  </a:lnTo>
                  <a:lnTo>
                    <a:pt x="52387" y="54768"/>
                  </a:lnTo>
                  <a:lnTo>
                    <a:pt x="52387" y="0"/>
                  </a:lnTo>
                  <a:close/>
                </a:path>
              </a:pathLst>
            </a:custGeom>
            <a:solidFill>
              <a:srgbClr val="9CA299"/>
            </a:solidFill>
            <a:ln w="9525" cap="flat" cmpd="sng" algn="ctr">
              <a:noFill/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23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600" b="1" dirty="0" smtClean="0">
                <a:solidFill>
                  <a:srgbClr val="FFFFFF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 bwMode="auto">
            <a:xfrm>
              <a:off x="3410496" y="2255044"/>
              <a:ext cx="988219" cy="53101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23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600" b="1" dirty="0" smtClean="0">
                <a:solidFill>
                  <a:srgbClr val="FFFFFF"/>
                </a:solidFill>
              </a:endParaRPr>
            </a:p>
          </p:txBody>
        </p:sp>
        <p:sp>
          <p:nvSpPr>
            <p:cNvPr id="24" name="Freeform 23"/>
            <p:cNvSpPr/>
            <p:nvPr userDrawn="1"/>
          </p:nvSpPr>
          <p:spPr bwMode="auto">
            <a:xfrm>
              <a:off x="3450977" y="2295525"/>
              <a:ext cx="907256" cy="452438"/>
            </a:xfrm>
            <a:custGeom>
              <a:avLst/>
              <a:gdLst>
                <a:gd name="connsiteX0" fmla="*/ 0 w 907256"/>
                <a:gd name="connsiteY0" fmla="*/ 452438 h 452438"/>
                <a:gd name="connsiteX1" fmla="*/ 133350 w 907256"/>
                <a:gd name="connsiteY1" fmla="*/ 333375 h 452438"/>
                <a:gd name="connsiteX2" fmla="*/ 273844 w 907256"/>
                <a:gd name="connsiteY2" fmla="*/ 347663 h 452438"/>
                <a:gd name="connsiteX3" fmla="*/ 440531 w 907256"/>
                <a:gd name="connsiteY3" fmla="*/ 266700 h 452438"/>
                <a:gd name="connsiteX4" fmla="*/ 607219 w 907256"/>
                <a:gd name="connsiteY4" fmla="*/ 269081 h 452438"/>
                <a:gd name="connsiteX5" fmla="*/ 907256 w 907256"/>
                <a:gd name="connsiteY5" fmla="*/ 0 h 45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7256" h="452438">
                  <a:moveTo>
                    <a:pt x="0" y="452438"/>
                  </a:moveTo>
                  <a:lnTo>
                    <a:pt x="133350" y="333375"/>
                  </a:lnTo>
                  <a:lnTo>
                    <a:pt x="273844" y="347663"/>
                  </a:lnTo>
                  <a:lnTo>
                    <a:pt x="440531" y="266700"/>
                  </a:lnTo>
                  <a:lnTo>
                    <a:pt x="607219" y="269081"/>
                  </a:lnTo>
                  <a:lnTo>
                    <a:pt x="907256" y="0"/>
                  </a:lnTo>
                </a:path>
              </a:pathLst>
            </a:custGeom>
            <a:noFill/>
            <a:ln w="19050" cap="flat" cmpd="sng" algn="ctr">
              <a:solidFill>
                <a:srgbClr val="3CB6C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6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2385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58775" y="3645029"/>
            <a:ext cx="8467238" cy="1491209"/>
          </a:xfrm>
        </p:spPr>
        <p:txBody>
          <a:bodyPr wrap="none" lIns="0" tIns="0" rIns="0" bIns="0" anchor="t" anchorCtr="0"/>
          <a:lstStyle>
            <a:lvl1pPr>
              <a:defRPr sz="3600" b="0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23859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60000" y="5717485"/>
            <a:ext cx="8466012" cy="564395"/>
          </a:xfrm>
        </p:spPr>
        <p:txBody>
          <a:bodyPr wrap="none" lIns="0" tIns="0" rIns="0" bIns="0" anchor="b" anchorCtr="0"/>
          <a:lstStyle>
            <a:lvl1pPr marL="0" indent="0">
              <a:buFont typeface="Wingdings" pitchFamily="2" charset="2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subtitle style</a:t>
            </a:r>
            <a:endParaRPr lang="en-GB" noProof="0"/>
          </a:p>
        </p:txBody>
      </p:sp>
      <p:pic>
        <p:nvPicPr>
          <p:cNvPr id="12" name="Picture 7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60005" y="384927"/>
            <a:ext cx="1638277" cy="3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 bwMode="auto">
          <a:xfrm>
            <a:off x="2" y="3189795"/>
            <a:ext cx="8785712" cy="383629"/>
          </a:xfrm>
          <a:prstGeom prst="rect">
            <a:avLst/>
          </a:prstGeom>
          <a:solidFill>
            <a:srgbClr val="3CB6CE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23" tIns="45712" rIns="91423" bIns="45712" numCol="1" rtlCol="0" anchor="ctr" anchorCtr="0" compatLnSpc="1">
            <a:prstTxWarp prst="textNoShape">
              <a:avLst/>
            </a:prstTxWarp>
          </a:bodyPr>
          <a:lstStyle/>
          <a:p>
            <a:pPr algn="ctr" defTabSz="914235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600" b="1" dirty="0" smtClean="0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351692" y="3083247"/>
            <a:ext cx="8792308" cy="108000"/>
          </a:xfrm>
          <a:prstGeom prst="rect">
            <a:avLst/>
          </a:prstGeom>
          <a:solidFill>
            <a:srgbClr val="9CA299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23" tIns="45712" rIns="91423" bIns="45712" numCol="1" rtlCol="0" anchor="ctr" anchorCtr="0" compatLnSpc="1">
            <a:prstTxWarp prst="textNoShape">
              <a:avLst/>
            </a:prstTxWarp>
          </a:bodyPr>
          <a:lstStyle/>
          <a:p>
            <a:pPr algn="ctr" defTabSz="914235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600" b="1" dirty="0" smtClean="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351695" y="3189792"/>
            <a:ext cx="8431823" cy="72000"/>
          </a:xfrm>
          <a:prstGeom prst="rect">
            <a:avLst/>
          </a:prstGeom>
          <a:solidFill>
            <a:srgbClr val="3095A5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23" tIns="45712" rIns="91423" bIns="45712" numCol="1" rtlCol="0" anchor="ctr" anchorCtr="0" compatLnSpc="1">
            <a:prstTxWarp prst="textNoShape">
              <a:avLst/>
            </a:prstTxWarp>
          </a:bodyPr>
          <a:lstStyle/>
          <a:p>
            <a:pPr algn="ctr" defTabSz="914235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600" b="1" dirty="0" smtClean="0">
              <a:solidFill>
                <a:srgbClr val="FFFFFF"/>
              </a:solidFill>
            </a:endParaRPr>
          </a:p>
        </p:txBody>
      </p:sp>
      <p:sp>
        <p:nvSpPr>
          <p:cNvPr id="2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272812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>
                <a:solidFill>
                  <a:schemeClr val="tx1"/>
                </a:solidFill>
              </a:defRPr>
            </a:lvl1pPr>
          </a:lstStyle>
          <a:p>
            <a:fld id="{68E9E923-BE2F-B54C-8612-CEC3CBE68F6C}" type="slidenum">
              <a:rPr lang="en-GB" smtClean="0">
                <a:solidFill>
                  <a:srgbClr val="005B82"/>
                </a:solidFill>
              </a:rPr>
              <a:pPr/>
              <a:t>‹#›</a:t>
            </a:fld>
            <a:endParaRPr lang="en-GB" dirty="0">
              <a:solidFill>
                <a:srgbClr val="005B82"/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 bwMode="auto">
          <a:xfrm>
            <a:off x="8783518" y="3190878"/>
            <a:ext cx="360485" cy="72279"/>
          </a:xfrm>
          <a:prstGeom prst="rect">
            <a:avLst/>
          </a:prstGeom>
          <a:solidFill>
            <a:srgbClr val="9CA299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23" tIns="45712" rIns="91423" bIns="45712" numCol="1" rtlCol="0" anchor="ctr" anchorCtr="0" compatLnSpc="1">
            <a:prstTxWarp prst="textNoShape">
              <a:avLst/>
            </a:prstTxWarp>
          </a:bodyPr>
          <a:lstStyle/>
          <a:p>
            <a:pPr algn="ctr" defTabSz="914235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600" b="1" dirty="0" smtClean="0">
              <a:solidFill>
                <a:srgbClr val="FFFFFF"/>
              </a:solidFill>
            </a:endParaRPr>
          </a:p>
        </p:txBody>
      </p:sp>
      <p:pic>
        <p:nvPicPr>
          <p:cNvPr id="20" name="Picture 19" descr="rb6054_CapitaSwindon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88024" y="1700808"/>
            <a:ext cx="3997662" cy="1872208"/>
          </a:xfrm>
          <a:prstGeom prst="rect">
            <a:avLst/>
          </a:prstGeom>
        </p:spPr>
      </p:pic>
      <p:pic>
        <p:nvPicPr>
          <p:cNvPr id="29" name="Picture 28" descr="rb5937_apple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1692" y="2540000"/>
            <a:ext cx="2017108" cy="1033016"/>
          </a:xfrm>
          <a:prstGeom prst="rect">
            <a:avLst/>
          </a:prstGeom>
        </p:spPr>
      </p:pic>
      <p:pic>
        <p:nvPicPr>
          <p:cNvPr id="26" name="Picture 25" descr="blue_overlay_right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03" y="3190877"/>
            <a:ext cx="4006505" cy="390235"/>
          </a:xfrm>
          <a:prstGeom prst="rect">
            <a:avLst/>
          </a:prstGeom>
        </p:spPr>
      </p:pic>
      <p:pic>
        <p:nvPicPr>
          <p:cNvPr id="27" name="Picture 26" descr="blue overlay_left.png"/>
          <p:cNvPicPr>
            <a:picLocks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694" y="3192311"/>
            <a:ext cx="2017642" cy="38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4976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Insert Imag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/>
          <p:nvPr userDrawn="1"/>
        </p:nvGrpSpPr>
        <p:grpSpPr>
          <a:xfrm>
            <a:off x="2559010" y="2214565"/>
            <a:ext cx="989134" cy="806672"/>
            <a:chOff x="3368824" y="2214564"/>
            <a:chExt cx="1071562" cy="806672"/>
          </a:xfrm>
        </p:grpSpPr>
        <p:sp>
          <p:nvSpPr>
            <p:cNvPr id="21" name="Rounded Rectangle 20"/>
            <p:cNvSpPr/>
            <p:nvPr userDrawn="1"/>
          </p:nvSpPr>
          <p:spPr bwMode="auto">
            <a:xfrm>
              <a:off x="3368824" y="2214564"/>
              <a:ext cx="1071562" cy="690562"/>
            </a:xfrm>
            <a:prstGeom prst="roundRect">
              <a:avLst>
                <a:gd name="adj" fmla="val 3219"/>
              </a:avLst>
            </a:prstGeom>
            <a:solidFill>
              <a:srgbClr val="9CA299"/>
            </a:solidFill>
            <a:ln w="9525" cap="flat" cmpd="sng" algn="ctr">
              <a:noFill/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23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600" b="1" dirty="0" smtClean="0">
                <a:solidFill>
                  <a:srgbClr val="FFFFFF"/>
                </a:solidFill>
              </a:endParaRPr>
            </a:p>
          </p:txBody>
        </p:sp>
        <p:sp>
          <p:nvSpPr>
            <p:cNvPr id="22" name="Freeform 21"/>
            <p:cNvSpPr/>
            <p:nvPr userDrawn="1"/>
          </p:nvSpPr>
          <p:spPr bwMode="auto">
            <a:xfrm>
              <a:off x="3733155" y="2916461"/>
              <a:ext cx="342900" cy="104775"/>
            </a:xfrm>
            <a:custGeom>
              <a:avLst/>
              <a:gdLst>
                <a:gd name="connsiteX0" fmla="*/ 52387 w 342900"/>
                <a:gd name="connsiteY0" fmla="*/ 0 h 104775"/>
                <a:gd name="connsiteX1" fmla="*/ 290512 w 342900"/>
                <a:gd name="connsiteY1" fmla="*/ 0 h 104775"/>
                <a:gd name="connsiteX2" fmla="*/ 290512 w 342900"/>
                <a:gd name="connsiteY2" fmla="*/ 47625 h 104775"/>
                <a:gd name="connsiteX3" fmla="*/ 342900 w 342900"/>
                <a:gd name="connsiteY3" fmla="*/ 104775 h 104775"/>
                <a:gd name="connsiteX4" fmla="*/ 0 w 342900"/>
                <a:gd name="connsiteY4" fmla="*/ 104775 h 104775"/>
                <a:gd name="connsiteX5" fmla="*/ 52387 w 342900"/>
                <a:gd name="connsiteY5" fmla="*/ 54768 h 104775"/>
                <a:gd name="connsiteX6" fmla="*/ 52387 w 342900"/>
                <a:gd name="connsiteY6" fmla="*/ 0 h 104775"/>
                <a:gd name="connsiteX0" fmla="*/ 52387 w 342900"/>
                <a:gd name="connsiteY0" fmla="*/ 0 h 104775"/>
                <a:gd name="connsiteX1" fmla="*/ 290512 w 342900"/>
                <a:gd name="connsiteY1" fmla="*/ 0 h 104775"/>
                <a:gd name="connsiteX2" fmla="*/ 291182 w 342900"/>
                <a:gd name="connsiteY2" fmla="*/ 58192 h 104775"/>
                <a:gd name="connsiteX3" fmla="*/ 342900 w 342900"/>
                <a:gd name="connsiteY3" fmla="*/ 104775 h 104775"/>
                <a:gd name="connsiteX4" fmla="*/ 0 w 342900"/>
                <a:gd name="connsiteY4" fmla="*/ 104775 h 104775"/>
                <a:gd name="connsiteX5" fmla="*/ 52387 w 342900"/>
                <a:gd name="connsiteY5" fmla="*/ 54768 h 104775"/>
                <a:gd name="connsiteX6" fmla="*/ 52387 w 342900"/>
                <a:gd name="connsiteY6" fmla="*/ 0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2900" h="104775">
                  <a:moveTo>
                    <a:pt x="52387" y="0"/>
                  </a:moveTo>
                  <a:lnTo>
                    <a:pt x="290512" y="0"/>
                  </a:lnTo>
                  <a:cubicBezTo>
                    <a:pt x="290735" y="19397"/>
                    <a:pt x="290959" y="38795"/>
                    <a:pt x="291182" y="58192"/>
                  </a:cubicBezTo>
                  <a:lnTo>
                    <a:pt x="342900" y="104775"/>
                  </a:lnTo>
                  <a:lnTo>
                    <a:pt x="0" y="104775"/>
                  </a:lnTo>
                  <a:lnTo>
                    <a:pt x="52387" y="54768"/>
                  </a:lnTo>
                  <a:lnTo>
                    <a:pt x="52387" y="0"/>
                  </a:lnTo>
                  <a:close/>
                </a:path>
              </a:pathLst>
            </a:custGeom>
            <a:solidFill>
              <a:srgbClr val="9CA299"/>
            </a:solidFill>
            <a:ln w="9525" cap="flat" cmpd="sng" algn="ctr">
              <a:noFill/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23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600" b="1" dirty="0" smtClean="0">
                <a:solidFill>
                  <a:srgbClr val="FFFFFF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 bwMode="auto">
            <a:xfrm>
              <a:off x="3410496" y="2255044"/>
              <a:ext cx="988219" cy="53101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23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600" b="1" dirty="0" smtClean="0">
                <a:solidFill>
                  <a:srgbClr val="FFFFFF"/>
                </a:solidFill>
              </a:endParaRPr>
            </a:p>
          </p:txBody>
        </p:sp>
        <p:sp>
          <p:nvSpPr>
            <p:cNvPr id="24" name="Freeform 23"/>
            <p:cNvSpPr/>
            <p:nvPr userDrawn="1"/>
          </p:nvSpPr>
          <p:spPr bwMode="auto">
            <a:xfrm>
              <a:off x="3450977" y="2295525"/>
              <a:ext cx="907256" cy="452438"/>
            </a:xfrm>
            <a:custGeom>
              <a:avLst/>
              <a:gdLst>
                <a:gd name="connsiteX0" fmla="*/ 0 w 907256"/>
                <a:gd name="connsiteY0" fmla="*/ 452438 h 452438"/>
                <a:gd name="connsiteX1" fmla="*/ 133350 w 907256"/>
                <a:gd name="connsiteY1" fmla="*/ 333375 h 452438"/>
                <a:gd name="connsiteX2" fmla="*/ 273844 w 907256"/>
                <a:gd name="connsiteY2" fmla="*/ 347663 h 452438"/>
                <a:gd name="connsiteX3" fmla="*/ 440531 w 907256"/>
                <a:gd name="connsiteY3" fmla="*/ 266700 h 452438"/>
                <a:gd name="connsiteX4" fmla="*/ 607219 w 907256"/>
                <a:gd name="connsiteY4" fmla="*/ 269081 h 452438"/>
                <a:gd name="connsiteX5" fmla="*/ 907256 w 907256"/>
                <a:gd name="connsiteY5" fmla="*/ 0 h 45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7256" h="452438">
                  <a:moveTo>
                    <a:pt x="0" y="452438"/>
                  </a:moveTo>
                  <a:lnTo>
                    <a:pt x="133350" y="333375"/>
                  </a:lnTo>
                  <a:lnTo>
                    <a:pt x="273844" y="347663"/>
                  </a:lnTo>
                  <a:lnTo>
                    <a:pt x="440531" y="266700"/>
                  </a:lnTo>
                  <a:lnTo>
                    <a:pt x="607219" y="269081"/>
                  </a:lnTo>
                  <a:lnTo>
                    <a:pt x="907256" y="0"/>
                  </a:lnTo>
                </a:path>
              </a:pathLst>
            </a:custGeom>
            <a:noFill/>
            <a:ln w="19050" cap="flat" cmpd="sng" algn="ctr">
              <a:solidFill>
                <a:srgbClr val="3CB6C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6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351694" y="2537800"/>
            <a:ext cx="2016224" cy="1035216"/>
          </a:xfrm>
          <a:ln>
            <a:noFill/>
          </a:ln>
        </p:spPr>
        <p:txBody>
          <a:bodyPr/>
          <a:lstStyle/>
          <a:p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4788024" y="1700808"/>
            <a:ext cx="3996000" cy="1872208"/>
          </a:xfrm>
        </p:spPr>
        <p:txBody>
          <a:bodyPr/>
          <a:lstStyle/>
          <a:p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2385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58775" y="3645029"/>
            <a:ext cx="8467238" cy="1491209"/>
          </a:xfrm>
        </p:spPr>
        <p:txBody>
          <a:bodyPr wrap="none" lIns="0" tIns="0" rIns="0" bIns="0" anchor="t" anchorCtr="0"/>
          <a:lstStyle>
            <a:lvl1pPr>
              <a:defRPr sz="3600" b="0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23859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60000" y="5717485"/>
            <a:ext cx="8466012" cy="564395"/>
          </a:xfrm>
        </p:spPr>
        <p:txBody>
          <a:bodyPr wrap="none" lIns="0" tIns="0" rIns="0" bIns="0" anchor="b" anchorCtr="0"/>
          <a:lstStyle>
            <a:lvl1pPr marL="0" indent="0">
              <a:buFont typeface="Wingdings" pitchFamily="2" charset="2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>Click to edit Master subtitle style</a:t>
            </a:r>
            <a:endParaRPr lang="en-GB" noProof="0" dirty="0"/>
          </a:p>
        </p:txBody>
      </p:sp>
      <p:pic>
        <p:nvPicPr>
          <p:cNvPr id="12" name="Picture 7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60005" y="384927"/>
            <a:ext cx="1638277" cy="3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 bwMode="auto">
          <a:xfrm>
            <a:off x="2" y="3189795"/>
            <a:ext cx="8785712" cy="383629"/>
          </a:xfrm>
          <a:prstGeom prst="rect">
            <a:avLst/>
          </a:prstGeom>
          <a:solidFill>
            <a:srgbClr val="3CB6CE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23" tIns="45712" rIns="91423" bIns="45712" numCol="1" rtlCol="0" anchor="ctr" anchorCtr="0" compatLnSpc="1">
            <a:prstTxWarp prst="textNoShape">
              <a:avLst/>
            </a:prstTxWarp>
          </a:bodyPr>
          <a:lstStyle/>
          <a:p>
            <a:pPr algn="ctr" defTabSz="914235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600" b="1" dirty="0" smtClean="0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351692" y="3083247"/>
            <a:ext cx="8792308" cy="108000"/>
          </a:xfrm>
          <a:prstGeom prst="rect">
            <a:avLst/>
          </a:prstGeom>
          <a:solidFill>
            <a:srgbClr val="9CA299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23" tIns="45712" rIns="91423" bIns="45712" numCol="1" rtlCol="0" anchor="ctr" anchorCtr="0" compatLnSpc="1">
            <a:prstTxWarp prst="textNoShape">
              <a:avLst/>
            </a:prstTxWarp>
          </a:bodyPr>
          <a:lstStyle/>
          <a:p>
            <a:pPr algn="ctr" defTabSz="914235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600" b="1" dirty="0" smtClean="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351695" y="3189792"/>
            <a:ext cx="8431823" cy="72000"/>
          </a:xfrm>
          <a:prstGeom prst="rect">
            <a:avLst/>
          </a:prstGeom>
          <a:solidFill>
            <a:srgbClr val="3095A5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23" tIns="45712" rIns="91423" bIns="45712" numCol="1" rtlCol="0" anchor="ctr" anchorCtr="0" compatLnSpc="1">
            <a:prstTxWarp prst="textNoShape">
              <a:avLst/>
            </a:prstTxWarp>
          </a:bodyPr>
          <a:lstStyle/>
          <a:p>
            <a:pPr algn="ctr" defTabSz="914235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600" b="1" dirty="0" smtClean="0">
              <a:solidFill>
                <a:srgbClr val="FFFFFF"/>
              </a:solidFill>
            </a:endParaRPr>
          </a:p>
        </p:txBody>
      </p:sp>
      <p:sp>
        <p:nvSpPr>
          <p:cNvPr id="2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272812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>
                <a:solidFill>
                  <a:schemeClr val="tx1"/>
                </a:solidFill>
              </a:defRPr>
            </a:lvl1pPr>
          </a:lstStyle>
          <a:p>
            <a:r>
              <a:rPr lang="en-GB" dirty="0" smtClean="0">
                <a:solidFill>
                  <a:srgbClr val="005B82"/>
                </a:solidFill>
              </a:rPr>
              <a:t>© Capita 2012</a:t>
            </a:r>
          </a:p>
        </p:txBody>
      </p:sp>
      <p:pic>
        <p:nvPicPr>
          <p:cNvPr id="26" name="Picture 25" descr="blue_overlay_righ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01" y="3190877"/>
            <a:ext cx="4013100" cy="390235"/>
          </a:xfrm>
          <a:prstGeom prst="rect">
            <a:avLst/>
          </a:prstGeom>
        </p:spPr>
      </p:pic>
      <p:pic>
        <p:nvPicPr>
          <p:cNvPr id="27" name="Picture 26" descr="blue overlay_left.png"/>
          <p:cNvPicPr>
            <a:picLocks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694" y="3192311"/>
            <a:ext cx="2017642" cy="388800"/>
          </a:xfrm>
          <a:prstGeom prst="rect">
            <a:avLst/>
          </a:prstGeom>
        </p:spPr>
      </p:pic>
      <p:sp>
        <p:nvSpPr>
          <p:cNvPr id="28" name="Rectangle 27"/>
          <p:cNvSpPr/>
          <p:nvPr userDrawn="1"/>
        </p:nvSpPr>
        <p:spPr bwMode="auto">
          <a:xfrm>
            <a:off x="8783518" y="3190878"/>
            <a:ext cx="360485" cy="72279"/>
          </a:xfrm>
          <a:prstGeom prst="rect">
            <a:avLst/>
          </a:prstGeom>
          <a:solidFill>
            <a:srgbClr val="9CA299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23" tIns="45712" rIns="91423" bIns="45712" numCol="1" rtlCol="0" anchor="ctr" anchorCtr="0" compatLnSpc="1">
            <a:prstTxWarp prst="textNoShape">
              <a:avLst/>
            </a:prstTxWarp>
          </a:bodyPr>
          <a:lstStyle/>
          <a:p>
            <a:pPr algn="ctr" defTabSz="914235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600" b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3881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No imag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/>
          <p:nvPr userDrawn="1"/>
        </p:nvGrpSpPr>
        <p:grpSpPr>
          <a:xfrm>
            <a:off x="6632537" y="2132856"/>
            <a:ext cx="989134" cy="806672"/>
            <a:chOff x="3368824" y="2214564"/>
            <a:chExt cx="1071562" cy="806672"/>
          </a:xfrm>
        </p:grpSpPr>
        <p:sp>
          <p:nvSpPr>
            <p:cNvPr id="21" name="Rounded Rectangle 20"/>
            <p:cNvSpPr/>
            <p:nvPr userDrawn="1"/>
          </p:nvSpPr>
          <p:spPr bwMode="auto">
            <a:xfrm>
              <a:off x="3368824" y="2214564"/>
              <a:ext cx="1071562" cy="690562"/>
            </a:xfrm>
            <a:prstGeom prst="roundRect">
              <a:avLst>
                <a:gd name="adj" fmla="val 3219"/>
              </a:avLst>
            </a:prstGeom>
            <a:solidFill>
              <a:srgbClr val="9CA299"/>
            </a:solidFill>
            <a:ln w="9525" cap="flat" cmpd="sng" algn="ctr">
              <a:noFill/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23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600" b="1" dirty="0" smtClean="0">
                <a:solidFill>
                  <a:srgbClr val="FFFFFF"/>
                </a:solidFill>
              </a:endParaRPr>
            </a:p>
          </p:txBody>
        </p:sp>
        <p:sp>
          <p:nvSpPr>
            <p:cNvPr id="22" name="Freeform 21"/>
            <p:cNvSpPr/>
            <p:nvPr userDrawn="1"/>
          </p:nvSpPr>
          <p:spPr bwMode="auto">
            <a:xfrm>
              <a:off x="3733155" y="2916461"/>
              <a:ext cx="342900" cy="104775"/>
            </a:xfrm>
            <a:custGeom>
              <a:avLst/>
              <a:gdLst>
                <a:gd name="connsiteX0" fmla="*/ 52387 w 342900"/>
                <a:gd name="connsiteY0" fmla="*/ 0 h 104775"/>
                <a:gd name="connsiteX1" fmla="*/ 290512 w 342900"/>
                <a:gd name="connsiteY1" fmla="*/ 0 h 104775"/>
                <a:gd name="connsiteX2" fmla="*/ 290512 w 342900"/>
                <a:gd name="connsiteY2" fmla="*/ 47625 h 104775"/>
                <a:gd name="connsiteX3" fmla="*/ 342900 w 342900"/>
                <a:gd name="connsiteY3" fmla="*/ 104775 h 104775"/>
                <a:gd name="connsiteX4" fmla="*/ 0 w 342900"/>
                <a:gd name="connsiteY4" fmla="*/ 104775 h 104775"/>
                <a:gd name="connsiteX5" fmla="*/ 52387 w 342900"/>
                <a:gd name="connsiteY5" fmla="*/ 54768 h 104775"/>
                <a:gd name="connsiteX6" fmla="*/ 52387 w 342900"/>
                <a:gd name="connsiteY6" fmla="*/ 0 h 104775"/>
                <a:gd name="connsiteX0" fmla="*/ 52387 w 342900"/>
                <a:gd name="connsiteY0" fmla="*/ 0 h 104775"/>
                <a:gd name="connsiteX1" fmla="*/ 290512 w 342900"/>
                <a:gd name="connsiteY1" fmla="*/ 0 h 104775"/>
                <a:gd name="connsiteX2" fmla="*/ 291182 w 342900"/>
                <a:gd name="connsiteY2" fmla="*/ 58192 h 104775"/>
                <a:gd name="connsiteX3" fmla="*/ 342900 w 342900"/>
                <a:gd name="connsiteY3" fmla="*/ 104775 h 104775"/>
                <a:gd name="connsiteX4" fmla="*/ 0 w 342900"/>
                <a:gd name="connsiteY4" fmla="*/ 104775 h 104775"/>
                <a:gd name="connsiteX5" fmla="*/ 52387 w 342900"/>
                <a:gd name="connsiteY5" fmla="*/ 54768 h 104775"/>
                <a:gd name="connsiteX6" fmla="*/ 52387 w 342900"/>
                <a:gd name="connsiteY6" fmla="*/ 0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2900" h="104775">
                  <a:moveTo>
                    <a:pt x="52387" y="0"/>
                  </a:moveTo>
                  <a:lnTo>
                    <a:pt x="290512" y="0"/>
                  </a:lnTo>
                  <a:cubicBezTo>
                    <a:pt x="290735" y="19397"/>
                    <a:pt x="290959" y="38795"/>
                    <a:pt x="291182" y="58192"/>
                  </a:cubicBezTo>
                  <a:lnTo>
                    <a:pt x="342900" y="104775"/>
                  </a:lnTo>
                  <a:lnTo>
                    <a:pt x="0" y="104775"/>
                  </a:lnTo>
                  <a:lnTo>
                    <a:pt x="52387" y="54768"/>
                  </a:lnTo>
                  <a:lnTo>
                    <a:pt x="52387" y="0"/>
                  </a:lnTo>
                  <a:close/>
                </a:path>
              </a:pathLst>
            </a:custGeom>
            <a:solidFill>
              <a:srgbClr val="9CA299"/>
            </a:solidFill>
            <a:ln w="9525" cap="flat" cmpd="sng" algn="ctr">
              <a:noFill/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23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600" b="1" dirty="0" smtClean="0">
                <a:solidFill>
                  <a:srgbClr val="FFFFFF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 bwMode="auto">
            <a:xfrm>
              <a:off x="3410496" y="2255044"/>
              <a:ext cx="988219" cy="53101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23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600" b="1" dirty="0" smtClean="0">
                <a:solidFill>
                  <a:srgbClr val="FFFFFF"/>
                </a:solidFill>
              </a:endParaRPr>
            </a:p>
          </p:txBody>
        </p:sp>
        <p:sp>
          <p:nvSpPr>
            <p:cNvPr id="24" name="Freeform 23"/>
            <p:cNvSpPr/>
            <p:nvPr userDrawn="1"/>
          </p:nvSpPr>
          <p:spPr bwMode="auto">
            <a:xfrm>
              <a:off x="3450977" y="2295525"/>
              <a:ext cx="907256" cy="452438"/>
            </a:xfrm>
            <a:custGeom>
              <a:avLst/>
              <a:gdLst>
                <a:gd name="connsiteX0" fmla="*/ 0 w 907256"/>
                <a:gd name="connsiteY0" fmla="*/ 452438 h 452438"/>
                <a:gd name="connsiteX1" fmla="*/ 133350 w 907256"/>
                <a:gd name="connsiteY1" fmla="*/ 333375 h 452438"/>
                <a:gd name="connsiteX2" fmla="*/ 273844 w 907256"/>
                <a:gd name="connsiteY2" fmla="*/ 347663 h 452438"/>
                <a:gd name="connsiteX3" fmla="*/ 440531 w 907256"/>
                <a:gd name="connsiteY3" fmla="*/ 266700 h 452438"/>
                <a:gd name="connsiteX4" fmla="*/ 607219 w 907256"/>
                <a:gd name="connsiteY4" fmla="*/ 269081 h 452438"/>
                <a:gd name="connsiteX5" fmla="*/ 907256 w 907256"/>
                <a:gd name="connsiteY5" fmla="*/ 0 h 45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7256" h="452438">
                  <a:moveTo>
                    <a:pt x="0" y="452438"/>
                  </a:moveTo>
                  <a:lnTo>
                    <a:pt x="133350" y="333375"/>
                  </a:lnTo>
                  <a:lnTo>
                    <a:pt x="273844" y="347663"/>
                  </a:lnTo>
                  <a:lnTo>
                    <a:pt x="440531" y="266700"/>
                  </a:lnTo>
                  <a:lnTo>
                    <a:pt x="607219" y="269081"/>
                  </a:lnTo>
                  <a:lnTo>
                    <a:pt x="907256" y="0"/>
                  </a:lnTo>
                </a:path>
              </a:pathLst>
            </a:custGeom>
            <a:noFill/>
            <a:ln w="19050" cap="flat" cmpd="sng" algn="ctr">
              <a:solidFill>
                <a:srgbClr val="3CB6C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6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2385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58775" y="3645029"/>
            <a:ext cx="8467238" cy="1491209"/>
          </a:xfrm>
        </p:spPr>
        <p:txBody>
          <a:bodyPr wrap="none" lIns="0" tIns="0" rIns="0" bIns="0" anchor="t" anchorCtr="0"/>
          <a:lstStyle>
            <a:lvl1pPr>
              <a:defRPr sz="3600" b="0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23859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60000" y="5717485"/>
            <a:ext cx="8466012" cy="564395"/>
          </a:xfrm>
        </p:spPr>
        <p:txBody>
          <a:bodyPr wrap="none" lIns="0" tIns="0" rIns="0" bIns="0" anchor="b" anchorCtr="0"/>
          <a:lstStyle>
            <a:lvl1pPr marL="0" indent="0">
              <a:buFont typeface="Wingdings" pitchFamily="2" charset="2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subtitle style</a:t>
            </a:r>
            <a:endParaRPr lang="en-GB" noProof="0"/>
          </a:p>
        </p:txBody>
      </p:sp>
      <p:pic>
        <p:nvPicPr>
          <p:cNvPr id="12" name="Picture 7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60005" y="384927"/>
            <a:ext cx="1638277" cy="3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 bwMode="auto">
          <a:xfrm>
            <a:off x="2" y="3189795"/>
            <a:ext cx="8785712" cy="383629"/>
          </a:xfrm>
          <a:prstGeom prst="rect">
            <a:avLst/>
          </a:prstGeom>
          <a:solidFill>
            <a:srgbClr val="3CB6CE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23" tIns="45712" rIns="91423" bIns="45712" numCol="1" rtlCol="0" anchor="ctr" anchorCtr="0" compatLnSpc="1">
            <a:prstTxWarp prst="textNoShape">
              <a:avLst/>
            </a:prstTxWarp>
          </a:bodyPr>
          <a:lstStyle/>
          <a:p>
            <a:pPr algn="ctr" defTabSz="914235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600" b="1" dirty="0" smtClean="0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351692" y="3083247"/>
            <a:ext cx="8792308" cy="108000"/>
          </a:xfrm>
          <a:prstGeom prst="rect">
            <a:avLst/>
          </a:prstGeom>
          <a:solidFill>
            <a:srgbClr val="9CA299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23" tIns="45712" rIns="91423" bIns="45712" numCol="1" rtlCol="0" anchor="ctr" anchorCtr="0" compatLnSpc="1">
            <a:prstTxWarp prst="textNoShape">
              <a:avLst/>
            </a:prstTxWarp>
          </a:bodyPr>
          <a:lstStyle/>
          <a:p>
            <a:pPr algn="ctr" defTabSz="914235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600" b="1" dirty="0" smtClean="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351695" y="3189792"/>
            <a:ext cx="8431823" cy="72000"/>
          </a:xfrm>
          <a:prstGeom prst="rect">
            <a:avLst/>
          </a:prstGeom>
          <a:solidFill>
            <a:srgbClr val="3095A5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23" tIns="45712" rIns="91423" bIns="45712" numCol="1" rtlCol="0" anchor="ctr" anchorCtr="0" compatLnSpc="1">
            <a:prstTxWarp prst="textNoShape">
              <a:avLst/>
            </a:prstTxWarp>
          </a:bodyPr>
          <a:lstStyle/>
          <a:p>
            <a:pPr algn="ctr" defTabSz="914235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600" b="1" dirty="0" smtClean="0">
              <a:solidFill>
                <a:srgbClr val="FFFFFF"/>
              </a:solidFill>
            </a:endParaRPr>
          </a:p>
        </p:txBody>
      </p:sp>
      <p:sp>
        <p:nvSpPr>
          <p:cNvPr id="2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272812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>
                <a:solidFill>
                  <a:schemeClr val="tx1"/>
                </a:solidFill>
              </a:defRPr>
            </a:lvl1pPr>
          </a:lstStyle>
          <a:p>
            <a:fld id="{68E9E923-BE2F-B54C-8612-CEC3CBE68F6C}" type="slidenum">
              <a:rPr lang="en-GB" smtClean="0">
                <a:solidFill>
                  <a:srgbClr val="005B82"/>
                </a:solidFill>
              </a:rPr>
              <a:pPr/>
              <a:t>‹#›</a:t>
            </a:fld>
            <a:endParaRPr lang="en-GB" dirty="0">
              <a:solidFill>
                <a:srgbClr val="005B82"/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 bwMode="auto">
          <a:xfrm>
            <a:off x="8783518" y="3190878"/>
            <a:ext cx="360485" cy="72279"/>
          </a:xfrm>
          <a:prstGeom prst="rect">
            <a:avLst/>
          </a:prstGeom>
          <a:solidFill>
            <a:srgbClr val="9CA299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23" tIns="45712" rIns="91423" bIns="45712" numCol="1" rtlCol="0" anchor="ctr" anchorCtr="0" compatLnSpc="1">
            <a:prstTxWarp prst="textNoShape">
              <a:avLst/>
            </a:prstTxWarp>
          </a:bodyPr>
          <a:lstStyle/>
          <a:p>
            <a:pPr algn="ctr" defTabSz="914235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600" b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4217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 bwMode="auto">
          <a:xfrm>
            <a:off x="2" y="3189795"/>
            <a:ext cx="8785712" cy="383629"/>
          </a:xfrm>
          <a:prstGeom prst="rect">
            <a:avLst/>
          </a:prstGeom>
          <a:solidFill>
            <a:srgbClr val="3CB6CE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23" tIns="45712" rIns="91423" bIns="45712" numCol="1" rtlCol="0" anchor="ctr" anchorCtr="0" compatLnSpc="1">
            <a:prstTxWarp prst="textNoShape">
              <a:avLst/>
            </a:prstTxWarp>
          </a:bodyPr>
          <a:lstStyle/>
          <a:p>
            <a:pPr algn="ctr" defTabSz="914235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600" b="1" dirty="0" smtClean="0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 bwMode="auto">
          <a:xfrm>
            <a:off x="351692" y="3083247"/>
            <a:ext cx="8792308" cy="108000"/>
          </a:xfrm>
          <a:prstGeom prst="rect">
            <a:avLst/>
          </a:prstGeom>
          <a:solidFill>
            <a:srgbClr val="9CA299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23" tIns="45712" rIns="91423" bIns="45712" numCol="1" rtlCol="0" anchor="ctr" anchorCtr="0" compatLnSpc="1">
            <a:prstTxWarp prst="textNoShape">
              <a:avLst/>
            </a:prstTxWarp>
          </a:bodyPr>
          <a:lstStyle/>
          <a:p>
            <a:pPr algn="ctr" defTabSz="914235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600" b="1" dirty="0" smtClean="0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 bwMode="auto">
          <a:xfrm>
            <a:off x="351695" y="3189792"/>
            <a:ext cx="8431823" cy="72000"/>
          </a:xfrm>
          <a:prstGeom prst="rect">
            <a:avLst/>
          </a:prstGeom>
          <a:solidFill>
            <a:srgbClr val="3095A5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23" tIns="45712" rIns="91423" bIns="45712" numCol="1" rtlCol="0" anchor="ctr" anchorCtr="0" compatLnSpc="1">
            <a:prstTxWarp prst="textNoShape">
              <a:avLst/>
            </a:prstTxWarp>
          </a:bodyPr>
          <a:lstStyle/>
          <a:p>
            <a:pPr algn="ctr" defTabSz="914235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600" b="1" dirty="0" smtClean="0">
              <a:solidFill>
                <a:srgbClr val="FFFFFF"/>
              </a:solidFill>
            </a:endParaRPr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4788024" y="1700808"/>
            <a:ext cx="3996000" cy="1872208"/>
          </a:xfrm>
        </p:spPr>
        <p:txBody>
          <a:bodyPr/>
          <a:lstStyle/>
          <a:p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2385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58774" y="3645029"/>
            <a:ext cx="8316000" cy="618193"/>
          </a:xfrm>
        </p:spPr>
        <p:txBody>
          <a:bodyPr wrap="none" lIns="0" tIns="0" rIns="0" bIns="0" anchor="t" anchorCtr="0"/>
          <a:lstStyle>
            <a:lvl1pPr>
              <a:defRPr sz="2400" b="0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pic>
        <p:nvPicPr>
          <p:cNvPr id="9" name="Picture 7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60005" y="384927"/>
            <a:ext cx="1638277" cy="3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10"/>
          <p:cNvGrpSpPr/>
          <p:nvPr userDrawn="1"/>
        </p:nvGrpSpPr>
        <p:grpSpPr>
          <a:xfrm>
            <a:off x="2271989" y="2276876"/>
            <a:ext cx="659606" cy="715665"/>
            <a:chOff x="2461320" y="2276872"/>
            <a:chExt cx="714573" cy="715665"/>
          </a:xfrm>
        </p:grpSpPr>
        <p:sp>
          <p:nvSpPr>
            <p:cNvPr id="13" name="Pie 12"/>
            <p:cNvSpPr/>
            <p:nvPr userDrawn="1"/>
          </p:nvSpPr>
          <p:spPr bwMode="auto">
            <a:xfrm>
              <a:off x="2461320" y="2276872"/>
              <a:ext cx="686718" cy="686718"/>
            </a:xfrm>
            <a:prstGeom prst="pie">
              <a:avLst>
                <a:gd name="adj1" fmla="val 5392949"/>
                <a:gd name="adj2" fmla="val 2293"/>
              </a:avLst>
            </a:prstGeom>
            <a:solidFill>
              <a:srgbClr val="9CA299"/>
            </a:solidFill>
            <a:ln w="9525" cap="flat" cmpd="sng" algn="ctr">
              <a:noFill/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23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600" b="1" dirty="0" smtClean="0">
                <a:solidFill>
                  <a:srgbClr val="FFFFFF"/>
                </a:solidFill>
              </a:endParaRPr>
            </a:p>
          </p:txBody>
        </p:sp>
        <p:sp>
          <p:nvSpPr>
            <p:cNvPr id="14" name="Pie 13"/>
            <p:cNvSpPr/>
            <p:nvPr userDrawn="1"/>
          </p:nvSpPr>
          <p:spPr bwMode="auto">
            <a:xfrm>
              <a:off x="2489175" y="2305819"/>
              <a:ext cx="686718" cy="686718"/>
            </a:xfrm>
            <a:prstGeom prst="pie">
              <a:avLst>
                <a:gd name="adj1" fmla="val 5489"/>
                <a:gd name="adj2" fmla="val 5384624"/>
              </a:avLst>
            </a:prstGeom>
            <a:solidFill>
              <a:srgbClr val="3CB6CE"/>
            </a:solidFill>
            <a:ln w="9525" cap="flat" cmpd="sng" algn="ctr">
              <a:noFill/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23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600" b="1" dirty="0" smtClean="0">
                <a:solidFill>
                  <a:srgbClr val="FFFFFF"/>
                </a:solidFill>
              </a:endParaRPr>
            </a:p>
          </p:txBody>
        </p:sp>
      </p:grpSp>
      <p:pic>
        <p:nvPicPr>
          <p:cNvPr id="12" name="Picture 11" descr="blue_overlay_righ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04" y="3190877"/>
            <a:ext cx="4004805" cy="390235"/>
          </a:xfrm>
          <a:prstGeom prst="rect">
            <a:avLst/>
          </a:prstGeom>
        </p:spPr>
      </p:pic>
      <p:sp>
        <p:nvSpPr>
          <p:cNvPr id="2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272812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>
                <a:solidFill>
                  <a:schemeClr val="tx1"/>
                </a:solidFill>
              </a:defRPr>
            </a:lvl1pPr>
          </a:lstStyle>
          <a:p>
            <a:fld id="{68E9E923-BE2F-B54C-8612-CEC3CBE68F6C}" type="slidenum">
              <a:rPr lang="en-GB" smtClean="0">
                <a:solidFill>
                  <a:srgbClr val="005B82"/>
                </a:solidFill>
              </a:rPr>
              <a:pPr/>
              <a:t>‹#›</a:t>
            </a:fld>
            <a:endParaRPr lang="en-GB" dirty="0">
              <a:solidFill>
                <a:srgbClr val="005B82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 bwMode="auto">
          <a:xfrm>
            <a:off x="8783518" y="3190878"/>
            <a:ext cx="360485" cy="72279"/>
          </a:xfrm>
          <a:prstGeom prst="rect">
            <a:avLst/>
          </a:prstGeom>
          <a:solidFill>
            <a:srgbClr val="9CA299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23" tIns="45712" rIns="91423" bIns="45712" numCol="1" rtlCol="0" anchor="ctr" anchorCtr="0" compatLnSpc="1">
            <a:prstTxWarp prst="textNoShape">
              <a:avLst/>
            </a:prstTxWarp>
          </a:bodyPr>
          <a:lstStyle/>
          <a:p>
            <a:pPr algn="ctr" defTabSz="914235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600" b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093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4826" y="1402939"/>
            <a:ext cx="8669174" cy="3622520"/>
          </a:xfrm>
        </p:spPr>
        <p:txBody>
          <a:bodyPr anchor="t">
            <a:noAutofit/>
          </a:bodyPr>
          <a:lstStyle>
            <a:lvl1pPr>
              <a:defRPr sz="8000" baseline="0"/>
            </a:lvl1pPr>
          </a:lstStyle>
          <a:p>
            <a:r>
              <a:rPr lang="en-GB" dirty="0" smtClean="0"/>
              <a:t>Primary Care Support England</a:t>
            </a:r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0" hasCustomPrompt="1"/>
          </p:nvPr>
        </p:nvSpPr>
        <p:spPr>
          <a:xfrm>
            <a:off x="457200" y="5025460"/>
            <a:ext cx="6812020" cy="95992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00">
                <a:solidFill>
                  <a:srgbClr val="00ADC6"/>
                </a:solidFill>
              </a:defRPr>
            </a:lvl1pPr>
          </a:lstStyle>
          <a:p>
            <a:pPr lvl="0"/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7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457202" y="5985385"/>
            <a:ext cx="4359965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rgbClr val="00ADC6"/>
                </a:solidFill>
              </a:defRPr>
            </a:lvl1pPr>
          </a:lstStyle>
          <a:p>
            <a:pPr lvl="0"/>
            <a:r>
              <a:rPr lang="en-US" dirty="0" smtClean="0"/>
              <a:t>Insert date</a:t>
            </a:r>
            <a:endParaRPr lang="en-US" dirty="0"/>
          </a:p>
        </p:txBody>
      </p:sp>
      <p:pic>
        <p:nvPicPr>
          <p:cNvPr id="8" name="Picture 7" title="arrow icon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38079" y="5514158"/>
            <a:ext cx="1222923" cy="96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385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ular Callout 20"/>
          <p:cNvSpPr/>
          <p:nvPr userDrawn="1"/>
        </p:nvSpPr>
        <p:spPr bwMode="auto">
          <a:xfrm>
            <a:off x="7208297" y="1755775"/>
            <a:ext cx="1389185" cy="1003300"/>
          </a:xfrm>
          <a:prstGeom prst="wedgeRoundRectCallout">
            <a:avLst>
              <a:gd name="adj1" fmla="val -33280"/>
              <a:gd name="adj2" fmla="val 73259"/>
              <a:gd name="adj3" fmla="val 16667"/>
            </a:avLst>
          </a:prstGeom>
          <a:solidFill>
            <a:srgbClr val="3CB6CE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23" tIns="45712" rIns="91423" bIns="45712" numCol="1" rtlCol="0" anchor="ctr" anchorCtr="0" compatLnSpc="1">
            <a:prstTxWarp prst="textNoShape">
              <a:avLst/>
            </a:prstTxWarp>
          </a:bodyPr>
          <a:lstStyle/>
          <a:p>
            <a:pPr algn="ctr" defTabSz="914235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600" b="1" dirty="0" smtClean="0">
              <a:solidFill>
                <a:srgbClr val="FFFFFF"/>
              </a:solidFill>
            </a:endParaRPr>
          </a:p>
        </p:txBody>
      </p:sp>
      <p:sp>
        <p:nvSpPr>
          <p:cNvPr id="22" name="Rounded Rectangular Callout 21"/>
          <p:cNvSpPr/>
          <p:nvPr userDrawn="1"/>
        </p:nvSpPr>
        <p:spPr bwMode="auto">
          <a:xfrm>
            <a:off x="6734979" y="1412877"/>
            <a:ext cx="934847" cy="676275"/>
          </a:xfrm>
          <a:prstGeom prst="wedgeRoundRectCallout">
            <a:avLst>
              <a:gd name="adj1" fmla="val 33183"/>
              <a:gd name="adj2" fmla="val 79832"/>
              <a:gd name="adj3" fmla="val 16667"/>
            </a:avLst>
          </a:prstGeom>
          <a:solidFill>
            <a:srgbClr val="757D71">
              <a:alpha val="69804"/>
            </a:srgbClr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23" tIns="45712" rIns="91423" bIns="45712" numCol="1" rtlCol="0" anchor="ctr" anchorCtr="0" compatLnSpc="1">
            <a:prstTxWarp prst="textNoShape">
              <a:avLst/>
            </a:prstTxWarp>
          </a:bodyPr>
          <a:lstStyle/>
          <a:p>
            <a:pPr algn="ctr" defTabSz="914235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600" b="1" dirty="0" smtClean="0">
              <a:solidFill>
                <a:srgbClr val="FFFFFF"/>
              </a:solidFill>
            </a:endParaRPr>
          </a:p>
        </p:txBody>
      </p:sp>
      <p:sp>
        <p:nvSpPr>
          <p:cNvPr id="2385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58775" y="3645029"/>
            <a:ext cx="8467238" cy="618193"/>
          </a:xfrm>
        </p:spPr>
        <p:txBody>
          <a:bodyPr wrap="none" lIns="0" tIns="0" rIns="0" bIns="0" anchor="t" anchorCtr="0"/>
          <a:lstStyle>
            <a:lvl1pPr>
              <a:defRPr sz="2400" b="0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pic>
        <p:nvPicPr>
          <p:cNvPr id="8" name="Picture 7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60005" y="384927"/>
            <a:ext cx="1638277" cy="3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13"/>
          <p:cNvGrpSpPr/>
          <p:nvPr userDrawn="1"/>
        </p:nvGrpSpPr>
        <p:grpSpPr>
          <a:xfrm>
            <a:off x="4145665" y="2214565"/>
            <a:ext cx="989134" cy="806672"/>
            <a:chOff x="3368824" y="2214564"/>
            <a:chExt cx="1071562" cy="806672"/>
          </a:xfrm>
        </p:grpSpPr>
        <p:sp>
          <p:nvSpPr>
            <p:cNvPr id="15" name="Rounded Rectangle 14"/>
            <p:cNvSpPr/>
            <p:nvPr userDrawn="1"/>
          </p:nvSpPr>
          <p:spPr bwMode="auto">
            <a:xfrm>
              <a:off x="3368824" y="2214564"/>
              <a:ext cx="1071562" cy="690562"/>
            </a:xfrm>
            <a:prstGeom prst="roundRect">
              <a:avLst>
                <a:gd name="adj" fmla="val 3219"/>
              </a:avLst>
            </a:prstGeom>
            <a:solidFill>
              <a:srgbClr val="9CA299"/>
            </a:solidFill>
            <a:ln w="9525" cap="flat" cmpd="sng" algn="ctr">
              <a:noFill/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23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600" b="1" dirty="0" smtClean="0">
                <a:solidFill>
                  <a:srgbClr val="FFFFFF"/>
                </a:solidFill>
              </a:endParaRPr>
            </a:p>
          </p:txBody>
        </p:sp>
        <p:sp>
          <p:nvSpPr>
            <p:cNvPr id="17" name="Freeform 16"/>
            <p:cNvSpPr/>
            <p:nvPr userDrawn="1"/>
          </p:nvSpPr>
          <p:spPr bwMode="auto">
            <a:xfrm>
              <a:off x="3733155" y="2916461"/>
              <a:ext cx="342900" cy="104775"/>
            </a:xfrm>
            <a:custGeom>
              <a:avLst/>
              <a:gdLst>
                <a:gd name="connsiteX0" fmla="*/ 52387 w 342900"/>
                <a:gd name="connsiteY0" fmla="*/ 0 h 104775"/>
                <a:gd name="connsiteX1" fmla="*/ 290512 w 342900"/>
                <a:gd name="connsiteY1" fmla="*/ 0 h 104775"/>
                <a:gd name="connsiteX2" fmla="*/ 290512 w 342900"/>
                <a:gd name="connsiteY2" fmla="*/ 47625 h 104775"/>
                <a:gd name="connsiteX3" fmla="*/ 342900 w 342900"/>
                <a:gd name="connsiteY3" fmla="*/ 104775 h 104775"/>
                <a:gd name="connsiteX4" fmla="*/ 0 w 342900"/>
                <a:gd name="connsiteY4" fmla="*/ 104775 h 104775"/>
                <a:gd name="connsiteX5" fmla="*/ 52387 w 342900"/>
                <a:gd name="connsiteY5" fmla="*/ 54768 h 104775"/>
                <a:gd name="connsiteX6" fmla="*/ 52387 w 342900"/>
                <a:gd name="connsiteY6" fmla="*/ 0 h 104775"/>
                <a:gd name="connsiteX0" fmla="*/ 52387 w 342900"/>
                <a:gd name="connsiteY0" fmla="*/ 0 h 104775"/>
                <a:gd name="connsiteX1" fmla="*/ 290512 w 342900"/>
                <a:gd name="connsiteY1" fmla="*/ 0 h 104775"/>
                <a:gd name="connsiteX2" fmla="*/ 291182 w 342900"/>
                <a:gd name="connsiteY2" fmla="*/ 58192 h 104775"/>
                <a:gd name="connsiteX3" fmla="*/ 342900 w 342900"/>
                <a:gd name="connsiteY3" fmla="*/ 104775 h 104775"/>
                <a:gd name="connsiteX4" fmla="*/ 0 w 342900"/>
                <a:gd name="connsiteY4" fmla="*/ 104775 h 104775"/>
                <a:gd name="connsiteX5" fmla="*/ 52387 w 342900"/>
                <a:gd name="connsiteY5" fmla="*/ 54768 h 104775"/>
                <a:gd name="connsiteX6" fmla="*/ 52387 w 342900"/>
                <a:gd name="connsiteY6" fmla="*/ 0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2900" h="104775">
                  <a:moveTo>
                    <a:pt x="52387" y="0"/>
                  </a:moveTo>
                  <a:lnTo>
                    <a:pt x="290512" y="0"/>
                  </a:lnTo>
                  <a:cubicBezTo>
                    <a:pt x="290735" y="19397"/>
                    <a:pt x="290959" y="38795"/>
                    <a:pt x="291182" y="58192"/>
                  </a:cubicBezTo>
                  <a:lnTo>
                    <a:pt x="342900" y="104775"/>
                  </a:lnTo>
                  <a:lnTo>
                    <a:pt x="0" y="104775"/>
                  </a:lnTo>
                  <a:lnTo>
                    <a:pt x="52387" y="54768"/>
                  </a:lnTo>
                  <a:lnTo>
                    <a:pt x="52387" y="0"/>
                  </a:lnTo>
                  <a:close/>
                </a:path>
              </a:pathLst>
            </a:custGeom>
            <a:solidFill>
              <a:srgbClr val="9CA299"/>
            </a:solidFill>
            <a:ln w="9525" cap="flat" cmpd="sng" algn="ctr">
              <a:noFill/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23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600" b="1" dirty="0" smtClean="0">
                <a:solidFill>
                  <a:srgbClr val="FFFFFF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 bwMode="auto">
            <a:xfrm>
              <a:off x="3410496" y="2255044"/>
              <a:ext cx="988219" cy="53101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23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600" b="1" dirty="0" smtClean="0">
                <a:solidFill>
                  <a:srgbClr val="FFFFFF"/>
                </a:solidFill>
              </a:endParaRPr>
            </a:p>
          </p:txBody>
        </p:sp>
        <p:sp>
          <p:nvSpPr>
            <p:cNvPr id="20" name="Freeform 19"/>
            <p:cNvSpPr/>
            <p:nvPr userDrawn="1"/>
          </p:nvSpPr>
          <p:spPr bwMode="auto">
            <a:xfrm>
              <a:off x="3450977" y="2295525"/>
              <a:ext cx="907256" cy="452438"/>
            </a:xfrm>
            <a:custGeom>
              <a:avLst/>
              <a:gdLst>
                <a:gd name="connsiteX0" fmla="*/ 0 w 907256"/>
                <a:gd name="connsiteY0" fmla="*/ 452438 h 452438"/>
                <a:gd name="connsiteX1" fmla="*/ 133350 w 907256"/>
                <a:gd name="connsiteY1" fmla="*/ 333375 h 452438"/>
                <a:gd name="connsiteX2" fmla="*/ 273844 w 907256"/>
                <a:gd name="connsiteY2" fmla="*/ 347663 h 452438"/>
                <a:gd name="connsiteX3" fmla="*/ 440531 w 907256"/>
                <a:gd name="connsiteY3" fmla="*/ 266700 h 452438"/>
                <a:gd name="connsiteX4" fmla="*/ 607219 w 907256"/>
                <a:gd name="connsiteY4" fmla="*/ 269081 h 452438"/>
                <a:gd name="connsiteX5" fmla="*/ 907256 w 907256"/>
                <a:gd name="connsiteY5" fmla="*/ 0 h 45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7256" h="452438">
                  <a:moveTo>
                    <a:pt x="0" y="452438"/>
                  </a:moveTo>
                  <a:lnTo>
                    <a:pt x="133350" y="333375"/>
                  </a:lnTo>
                  <a:lnTo>
                    <a:pt x="273844" y="347663"/>
                  </a:lnTo>
                  <a:lnTo>
                    <a:pt x="440531" y="266700"/>
                  </a:lnTo>
                  <a:lnTo>
                    <a:pt x="607219" y="269081"/>
                  </a:lnTo>
                  <a:lnTo>
                    <a:pt x="907256" y="0"/>
                  </a:lnTo>
                </a:path>
              </a:pathLst>
            </a:custGeom>
            <a:noFill/>
            <a:ln w="19050" cap="flat" cmpd="sng" algn="ctr">
              <a:solidFill>
                <a:srgbClr val="3CB6C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6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2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272812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>
                <a:solidFill>
                  <a:schemeClr val="tx1"/>
                </a:solidFill>
              </a:defRPr>
            </a:lvl1pPr>
          </a:lstStyle>
          <a:p>
            <a:fld id="{68E9E923-BE2F-B54C-8612-CEC3CBE68F6C}" type="slidenum">
              <a:rPr lang="en-GB" smtClean="0">
                <a:solidFill>
                  <a:srgbClr val="005B82"/>
                </a:solidFill>
              </a:rPr>
              <a:pPr/>
              <a:t>‹#›</a:t>
            </a:fld>
            <a:endParaRPr lang="en-GB" dirty="0">
              <a:solidFill>
                <a:srgbClr val="005B82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2" y="3189795"/>
            <a:ext cx="8785712" cy="383629"/>
          </a:xfrm>
          <a:prstGeom prst="rect">
            <a:avLst/>
          </a:prstGeom>
          <a:solidFill>
            <a:srgbClr val="3CB6CE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23" tIns="45712" rIns="91423" bIns="45712" numCol="1" rtlCol="0" anchor="ctr" anchorCtr="0" compatLnSpc="1">
            <a:prstTxWarp prst="textNoShape">
              <a:avLst/>
            </a:prstTxWarp>
          </a:bodyPr>
          <a:lstStyle/>
          <a:p>
            <a:pPr algn="ctr" defTabSz="914235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600" b="1" dirty="0" smtClean="0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 bwMode="auto">
          <a:xfrm>
            <a:off x="351692" y="3083247"/>
            <a:ext cx="8792308" cy="108000"/>
          </a:xfrm>
          <a:prstGeom prst="rect">
            <a:avLst/>
          </a:prstGeom>
          <a:solidFill>
            <a:srgbClr val="9CA299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23" tIns="45712" rIns="91423" bIns="45712" numCol="1" rtlCol="0" anchor="ctr" anchorCtr="0" compatLnSpc="1">
            <a:prstTxWarp prst="textNoShape">
              <a:avLst/>
            </a:prstTxWarp>
          </a:bodyPr>
          <a:lstStyle/>
          <a:p>
            <a:pPr algn="ctr" defTabSz="914235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600" b="1" dirty="0" smtClean="0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 bwMode="auto">
          <a:xfrm>
            <a:off x="351695" y="3189792"/>
            <a:ext cx="8431823" cy="72000"/>
          </a:xfrm>
          <a:prstGeom prst="rect">
            <a:avLst/>
          </a:prstGeom>
          <a:solidFill>
            <a:srgbClr val="3095A5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23" tIns="45712" rIns="91423" bIns="45712" numCol="1" rtlCol="0" anchor="ctr" anchorCtr="0" compatLnSpc="1">
            <a:prstTxWarp prst="textNoShape">
              <a:avLst/>
            </a:prstTxWarp>
          </a:bodyPr>
          <a:lstStyle/>
          <a:p>
            <a:pPr algn="ctr" defTabSz="914235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600" b="1" dirty="0" smtClean="0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 bwMode="auto">
          <a:xfrm>
            <a:off x="8783518" y="3190878"/>
            <a:ext cx="360485" cy="72279"/>
          </a:xfrm>
          <a:prstGeom prst="rect">
            <a:avLst/>
          </a:prstGeom>
          <a:solidFill>
            <a:srgbClr val="9CA299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23" tIns="45712" rIns="91423" bIns="45712" numCol="1" rtlCol="0" anchor="ctr" anchorCtr="0" compatLnSpc="1">
            <a:prstTxWarp prst="textNoShape">
              <a:avLst/>
            </a:prstTxWarp>
          </a:bodyPr>
          <a:lstStyle/>
          <a:p>
            <a:pPr algn="ctr" defTabSz="914235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600" b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5314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0575" y="1798639"/>
            <a:ext cx="3702050" cy="4176712"/>
          </a:xfrm>
        </p:spPr>
        <p:txBody>
          <a:bodyPr/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798639"/>
            <a:ext cx="3703638" cy="4176712"/>
          </a:xfrm>
        </p:spPr>
        <p:txBody>
          <a:bodyPr/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272812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>
                <a:solidFill>
                  <a:schemeClr val="tx1"/>
                </a:solidFill>
              </a:defRPr>
            </a:lvl1pPr>
          </a:lstStyle>
          <a:p>
            <a:fld id="{68E9E923-BE2F-B54C-8612-CEC3CBE68F6C}" type="slidenum">
              <a:rPr lang="en-GB" smtClean="0">
                <a:solidFill>
                  <a:srgbClr val="005B82"/>
                </a:solidFill>
              </a:rPr>
              <a:pPr/>
              <a:t>‹#›</a:t>
            </a:fld>
            <a:endParaRPr lang="en-GB" dirty="0">
              <a:solidFill>
                <a:srgbClr val="005B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6589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272812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>
                <a:solidFill>
                  <a:schemeClr val="tx1"/>
                </a:solidFill>
              </a:defRPr>
            </a:lvl1pPr>
          </a:lstStyle>
          <a:p>
            <a:r>
              <a:rPr lang="en-GB" dirty="0" smtClean="0">
                <a:solidFill>
                  <a:srgbClr val="005B82"/>
                </a:solidFill>
              </a:rPr>
              <a:t>© Capita 2012</a:t>
            </a:r>
          </a:p>
          <a:p>
            <a:r>
              <a:rPr lang="en-GB" dirty="0" smtClean="0">
                <a:solidFill>
                  <a:srgbClr val="005B82"/>
                </a:solidFill>
              </a:rPr>
              <a:t>Confidential</a:t>
            </a:r>
          </a:p>
          <a:p>
            <a:endParaRPr lang="en-GB" dirty="0">
              <a:solidFill>
                <a:srgbClr val="005B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2349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272812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>
                <a:solidFill>
                  <a:schemeClr val="tx1"/>
                </a:solidFill>
              </a:defRPr>
            </a:lvl1pPr>
          </a:lstStyle>
          <a:p>
            <a:fld id="{68E9E923-BE2F-B54C-8612-CEC3CBE68F6C}" type="slidenum">
              <a:rPr lang="en-GB" smtClean="0">
                <a:solidFill>
                  <a:srgbClr val="005B82"/>
                </a:solidFill>
              </a:rPr>
              <a:pPr/>
              <a:t>‹#›</a:t>
            </a:fld>
            <a:endParaRPr lang="en-GB" dirty="0">
              <a:solidFill>
                <a:srgbClr val="005B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173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17" indent="0">
              <a:buNone/>
              <a:defRPr sz="2800"/>
            </a:lvl2pPr>
            <a:lvl3pPr marL="914235" indent="0">
              <a:buNone/>
              <a:defRPr sz="2400"/>
            </a:lvl3pPr>
            <a:lvl4pPr marL="1371353" indent="0">
              <a:buNone/>
              <a:defRPr sz="2000"/>
            </a:lvl4pPr>
            <a:lvl5pPr marL="1828470" indent="0">
              <a:buNone/>
              <a:defRPr sz="2000"/>
            </a:lvl5pPr>
            <a:lvl6pPr marL="2285588" indent="0">
              <a:buNone/>
              <a:defRPr sz="2000"/>
            </a:lvl6pPr>
            <a:lvl7pPr marL="2742705" indent="0">
              <a:buNone/>
              <a:defRPr sz="2000"/>
            </a:lvl7pPr>
            <a:lvl8pPr marL="3199823" indent="0">
              <a:buNone/>
              <a:defRPr sz="2000"/>
            </a:lvl8pPr>
            <a:lvl9pPr marL="365694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17" indent="0">
              <a:buNone/>
              <a:defRPr sz="1200"/>
            </a:lvl2pPr>
            <a:lvl3pPr marL="914235" indent="0">
              <a:buNone/>
              <a:defRPr sz="1000"/>
            </a:lvl3pPr>
            <a:lvl4pPr marL="1371353" indent="0">
              <a:buNone/>
              <a:defRPr sz="900"/>
            </a:lvl4pPr>
            <a:lvl5pPr marL="1828470" indent="0">
              <a:buNone/>
              <a:defRPr sz="900"/>
            </a:lvl5pPr>
            <a:lvl6pPr marL="2285588" indent="0">
              <a:buNone/>
              <a:defRPr sz="900"/>
            </a:lvl6pPr>
            <a:lvl7pPr marL="2742705" indent="0">
              <a:buNone/>
              <a:defRPr sz="900"/>
            </a:lvl7pPr>
            <a:lvl8pPr marL="3199823" indent="0">
              <a:buNone/>
              <a:defRPr sz="900"/>
            </a:lvl8pPr>
            <a:lvl9pPr marL="365694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272812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>
                <a:solidFill>
                  <a:schemeClr val="tx1"/>
                </a:solidFill>
              </a:defRPr>
            </a:lvl1pPr>
          </a:lstStyle>
          <a:p>
            <a:fld id="{68E9E923-BE2F-B54C-8612-CEC3CBE68F6C}" type="slidenum">
              <a:rPr lang="en-GB" smtClean="0">
                <a:solidFill>
                  <a:srgbClr val="005B82"/>
                </a:solidFill>
              </a:rPr>
              <a:pPr/>
              <a:t>‹#›</a:t>
            </a:fld>
            <a:endParaRPr lang="en-GB" dirty="0">
              <a:solidFill>
                <a:srgbClr val="005B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8200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272812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>
                <a:solidFill>
                  <a:schemeClr val="tx1"/>
                </a:solidFill>
              </a:defRPr>
            </a:lvl1pPr>
          </a:lstStyle>
          <a:p>
            <a:fld id="{68E9E923-BE2F-B54C-8612-CEC3CBE68F6C}" type="slidenum">
              <a:rPr lang="en-GB" smtClean="0">
                <a:solidFill>
                  <a:srgbClr val="005B82"/>
                </a:solidFill>
              </a:rPr>
              <a:pPr/>
              <a:t>‹#›</a:t>
            </a:fld>
            <a:endParaRPr lang="en-GB" dirty="0">
              <a:solidFill>
                <a:srgbClr val="005B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081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552451"/>
            <a:ext cx="2025650" cy="5422900"/>
          </a:xfrm>
        </p:spPr>
        <p:txBody>
          <a:bodyPr vert="eaVert"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5751" y="552451"/>
            <a:ext cx="5924550" cy="5422900"/>
          </a:xfrm>
        </p:spPr>
        <p:txBody>
          <a:bodyPr vert="eaVert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272812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>
                <a:solidFill>
                  <a:schemeClr val="tx1"/>
                </a:solidFill>
              </a:defRPr>
            </a:lvl1pPr>
          </a:lstStyle>
          <a:p>
            <a:fld id="{68E9E923-BE2F-B54C-8612-CEC3CBE68F6C}" type="slidenum">
              <a:rPr lang="en-GB" smtClean="0">
                <a:solidFill>
                  <a:srgbClr val="005B82"/>
                </a:solidFill>
              </a:rPr>
              <a:pPr/>
              <a:t>‹#›</a:t>
            </a:fld>
            <a:endParaRPr lang="en-GB" dirty="0">
              <a:solidFill>
                <a:srgbClr val="005B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2059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90575" y="1798639"/>
            <a:ext cx="3702050" cy="4176712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5025" y="1798639"/>
            <a:ext cx="3703638" cy="4176712"/>
          </a:xfrm>
        </p:spPr>
        <p:txBody>
          <a:bodyPr/>
          <a:lstStyle/>
          <a:p>
            <a:pPr lvl="0"/>
            <a:r>
              <a:rPr lang="en-US" noProof="0" dirty="0" smtClean="0"/>
              <a:t>Click icon to add chart</a:t>
            </a:r>
            <a:endParaRPr lang="en-GB" noProof="0" dirty="0" smtClean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272812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>
                <a:solidFill>
                  <a:schemeClr val="tx1"/>
                </a:solidFill>
              </a:defRPr>
            </a:lvl1pPr>
          </a:lstStyle>
          <a:p>
            <a:fld id="{68E9E923-BE2F-B54C-8612-CEC3CBE68F6C}" type="slidenum">
              <a:rPr lang="en-GB" smtClean="0">
                <a:solidFill>
                  <a:srgbClr val="005B82"/>
                </a:solidFill>
              </a:rPr>
              <a:pPr/>
              <a:t>‹#›</a:t>
            </a:fld>
            <a:endParaRPr lang="en-GB" dirty="0">
              <a:solidFill>
                <a:srgbClr val="005B82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60003" y="540000"/>
            <a:ext cx="8466011" cy="5400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5814107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790575" y="1798639"/>
            <a:ext cx="7558088" cy="4176712"/>
          </a:xfrm>
        </p:spPr>
        <p:txBody>
          <a:bodyPr/>
          <a:lstStyle/>
          <a:p>
            <a:pPr lvl="0"/>
            <a:r>
              <a:rPr lang="en-US" noProof="0" dirty="0" smtClean="0"/>
              <a:t>Click icon to add chart</a:t>
            </a:r>
            <a:endParaRPr lang="en-GB" noProof="0" dirty="0" smtClean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272812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>
                <a:solidFill>
                  <a:schemeClr val="tx1"/>
                </a:solidFill>
              </a:defRPr>
            </a:lvl1pPr>
          </a:lstStyle>
          <a:p>
            <a:fld id="{68E9E923-BE2F-B54C-8612-CEC3CBE68F6C}" type="slidenum">
              <a:rPr lang="en-GB" smtClean="0">
                <a:solidFill>
                  <a:srgbClr val="005B82"/>
                </a:solidFill>
              </a:rPr>
              <a:pPr/>
              <a:t>‹#›</a:t>
            </a:fld>
            <a:endParaRPr lang="en-GB" dirty="0">
              <a:solidFill>
                <a:srgbClr val="005B82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0003" y="540000"/>
            <a:ext cx="8466011" cy="5400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198888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90575" y="1798639"/>
            <a:ext cx="7558088" cy="4176712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  <a:endParaRPr lang="en-GB" noProof="0" dirty="0" smtClean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272812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>
                <a:solidFill>
                  <a:schemeClr val="tx1"/>
                </a:solidFill>
              </a:defRPr>
            </a:lvl1pPr>
          </a:lstStyle>
          <a:p>
            <a:fld id="{68E9E923-BE2F-B54C-8612-CEC3CBE68F6C}" type="slidenum">
              <a:rPr lang="en-GB" smtClean="0">
                <a:solidFill>
                  <a:srgbClr val="005B82"/>
                </a:solidFill>
              </a:rPr>
              <a:pPr/>
              <a:t>‹#›</a:t>
            </a:fld>
            <a:endParaRPr lang="en-GB" dirty="0">
              <a:solidFill>
                <a:srgbClr val="005B82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0003" y="540000"/>
            <a:ext cx="8466011" cy="5400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015418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-a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79908"/>
            <a:ext cx="816864" cy="509016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title="NHS 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935" y="279908"/>
            <a:ext cx="817696" cy="509016"/>
          </a:xfrm>
          <a:prstGeom prst="rect">
            <a:avLst/>
          </a:prstGeom>
        </p:spPr>
      </p:pic>
      <p:sp>
        <p:nvSpPr>
          <p:cNvPr id="15" name="Content Placeholder 19"/>
          <p:cNvSpPr>
            <a:spLocks noGrp="1"/>
          </p:cNvSpPr>
          <p:nvPr>
            <p:ph sz="quarter" idx="10" hasCustomPrompt="1"/>
          </p:nvPr>
        </p:nvSpPr>
        <p:spPr>
          <a:xfrm>
            <a:off x="457200" y="5025460"/>
            <a:ext cx="6812020" cy="95992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474826" y="1402939"/>
            <a:ext cx="8669174" cy="3622520"/>
          </a:xfrm>
        </p:spPr>
        <p:txBody>
          <a:bodyPr anchor="t">
            <a:noAutofit/>
          </a:bodyPr>
          <a:lstStyle>
            <a:lvl1pPr>
              <a:defRPr sz="8000" baseline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Primary Care Support England</a:t>
            </a:r>
            <a:endParaRPr lang="en-US" dirty="0"/>
          </a:p>
        </p:txBody>
      </p:sp>
      <p:sp>
        <p:nvSpPr>
          <p:cNvPr id="19" name="Date Placeholder 3"/>
          <p:cNvSpPr txBox="1">
            <a:spLocks/>
          </p:cNvSpPr>
          <p:nvPr userDrawn="1"/>
        </p:nvSpPr>
        <p:spPr>
          <a:xfrm>
            <a:off x="457200" y="59853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Picture 11" title="arrow icon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38079" y="5514158"/>
            <a:ext cx="1222923" cy="962487"/>
          </a:xfrm>
          <a:prstGeom prst="rect">
            <a:avLst/>
          </a:prstGeom>
        </p:spPr>
      </p:pic>
      <p:sp>
        <p:nvSpPr>
          <p:cNvPr id="10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457202" y="5985385"/>
            <a:ext cx="4359965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Insert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491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-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694" y="1412877"/>
            <a:ext cx="8474320" cy="4562475"/>
          </a:xfrm>
        </p:spPr>
        <p:txBody>
          <a:bodyPr lIns="90000" tIns="46800" rIns="90000" bIns="46800"/>
          <a:lstStyle>
            <a:lvl1pPr>
              <a:lnSpc>
                <a:spcPct val="100000"/>
              </a:lnSpc>
              <a:defRPr/>
            </a:lvl1pPr>
            <a:lvl2pPr marL="387811" indent="-129270">
              <a:lnSpc>
                <a:spcPct val="100000"/>
              </a:lnSpc>
              <a:buFont typeface="Wingdings" charset="2"/>
              <a:buChar char="§"/>
              <a:defRPr sz="1143">
                <a:solidFill>
                  <a:schemeClr val="tx1"/>
                </a:solidFill>
              </a:defRPr>
            </a:lvl2pPr>
            <a:lvl3pPr marL="639549" indent="-129270">
              <a:lnSpc>
                <a:spcPct val="100000"/>
              </a:lnSpc>
              <a:buFont typeface="Wingdings" charset="2"/>
              <a:buChar char="§"/>
              <a:defRPr sz="1000"/>
            </a:lvl3pPr>
            <a:lvl4pPr marL="898089" indent="-129270">
              <a:lnSpc>
                <a:spcPct val="100000"/>
              </a:lnSpc>
              <a:buFont typeface="Wingdings" charset="2"/>
              <a:buChar char="§"/>
              <a:defRPr sz="857"/>
            </a:lvl4pPr>
            <a:lvl5pPr marL="1156630" indent="-129270">
              <a:lnSpc>
                <a:spcPct val="100000"/>
              </a:lnSpc>
              <a:buFont typeface="Wingdings" pitchFamily="2" charset="2"/>
              <a:buChar char="§"/>
              <a:defRPr sz="786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3844959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4"/>
            <a:ext cx="2057400" cy="365125"/>
          </a:xfrm>
          <a:prstGeom prst="rect">
            <a:avLst/>
          </a:prstGeom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E853A2C8-E1E9-48DF-96FE-1A191ED4AEA5}" type="datetime1">
              <a:rPr lang="en-GB" sz="2600" b="1" smtClean="0">
                <a:solidFill>
                  <a:srgbClr val="FFFFFF"/>
                </a:solidFill>
              </a:rPr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23/06/2016</a:t>
            </a:fld>
            <a:endParaRPr lang="en-GB" sz="2600" b="1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1" y="6356354"/>
            <a:ext cx="3086100" cy="365125"/>
          </a:xfrm>
          <a:prstGeom prst="rect">
            <a:avLst/>
          </a:prstGeom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600" b="1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836228" y="6356352"/>
            <a:ext cx="4789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2917-A2A5-4CE1-909D-D8F0C7F58270}" type="slidenum">
              <a:rPr lang="en-GB" smtClean="0">
                <a:solidFill>
                  <a:srgbClr val="005B82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005B82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98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E99BEF47-CEA9-4E8A-A30D-169EF5481E37}" type="datetimeFigureOut">
              <a:rPr lang="en-GB" sz="2600" b="1" smtClean="0">
                <a:solidFill>
                  <a:srgbClr val="FFFFFF"/>
                </a:solidFill>
              </a:rPr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23/06/2016</a:t>
            </a:fld>
            <a:endParaRPr lang="en-GB" sz="2600" b="1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600" b="1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65E89-FA96-4849-A4E3-552772A4D935}" type="slidenum">
              <a:rPr lang="en-GB" smtClean="0">
                <a:solidFill>
                  <a:srgbClr val="005B82"/>
                </a:solidFill>
              </a:rPr>
              <a:pPr/>
              <a:t>‹#›</a:t>
            </a:fld>
            <a:endParaRPr lang="en-GB" dirty="0">
              <a:solidFill>
                <a:srgbClr val="005B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540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title="black and white close up image of young lady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3" y="467946"/>
            <a:ext cx="4359963" cy="2160735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US" dirty="0" smtClean="0"/>
              <a:t>Primary Care Support England</a:t>
            </a:r>
            <a:endParaRPr lang="en-US" dirty="0"/>
          </a:p>
        </p:txBody>
      </p:sp>
      <p:sp>
        <p:nvSpPr>
          <p:cNvPr id="8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457202" y="2812809"/>
            <a:ext cx="3675271" cy="901385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1" name="Content Placeholder 19"/>
          <p:cNvSpPr>
            <a:spLocks noGrp="1"/>
          </p:cNvSpPr>
          <p:nvPr>
            <p:ph sz="quarter" idx="12" hasCustomPrompt="1"/>
          </p:nvPr>
        </p:nvSpPr>
        <p:spPr>
          <a:xfrm>
            <a:off x="457202" y="5985385"/>
            <a:ext cx="4359965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Insert date</a:t>
            </a:r>
            <a:endParaRPr lang="en-US" dirty="0"/>
          </a:p>
        </p:txBody>
      </p:sp>
      <p:pic>
        <p:nvPicPr>
          <p:cNvPr id="7" name="Picture 6" title="NHS 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79908"/>
            <a:ext cx="816864" cy="50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93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title="black and white close-up image of male toddler/young boy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7202" y="2480567"/>
            <a:ext cx="4232674" cy="2160735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US" dirty="0" smtClean="0"/>
              <a:t>Primary Care Support England</a:t>
            </a:r>
            <a:endParaRPr lang="en-US" dirty="0"/>
          </a:p>
        </p:txBody>
      </p:sp>
      <p:sp>
        <p:nvSpPr>
          <p:cNvPr id="6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457202" y="4949689"/>
            <a:ext cx="3675271" cy="991523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80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8" name="Content Placeholder 19"/>
          <p:cNvSpPr>
            <a:spLocks noGrp="1"/>
          </p:cNvSpPr>
          <p:nvPr>
            <p:ph sz="quarter" idx="12" hasCustomPrompt="1"/>
          </p:nvPr>
        </p:nvSpPr>
        <p:spPr>
          <a:xfrm>
            <a:off x="457202" y="5985385"/>
            <a:ext cx="4359965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Insert date</a:t>
            </a:r>
            <a:endParaRPr lang="en-US" dirty="0"/>
          </a:p>
        </p:txBody>
      </p:sp>
      <p:pic>
        <p:nvPicPr>
          <p:cNvPr id="11" name="Picture 10" title="NHS 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79908"/>
            <a:ext cx="816864" cy="50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349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title="black and white close-up image of female nurs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7202" y="2480567"/>
            <a:ext cx="4257820" cy="2160735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US" dirty="0" smtClean="0"/>
              <a:t>Primary Care Support England</a:t>
            </a:r>
            <a:endParaRPr lang="en-US" dirty="0"/>
          </a:p>
        </p:txBody>
      </p:sp>
      <p:sp>
        <p:nvSpPr>
          <p:cNvPr id="6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457202" y="4949689"/>
            <a:ext cx="3675271" cy="991523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8" name="Content Placeholder 19"/>
          <p:cNvSpPr>
            <a:spLocks noGrp="1"/>
          </p:cNvSpPr>
          <p:nvPr>
            <p:ph sz="quarter" idx="12" hasCustomPrompt="1"/>
          </p:nvPr>
        </p:nvSpPr>
        <p:spPr>
          <a:xfrm>
            <a:off x="457202" y="5985385"/>
            <a:ext cx="4359965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Insert date</a:t>
            </a:r>
            <a:endParaRPr lang="en-US" dirty="0"/>
          </a:p>
        </p:txBody>
      </p:sp>
      <p:pic>
        <p:nvPicPr>
          <p:cNvPr id="9" name="Picture 8" title="NHS 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79908"/>
            <a:ext cx="816864" cy="50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207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black and white image close-up image of femal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606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5112504" y="1268929"/>
            <a:ext cx="4191817" cy="2160735"/>
          </a:xfrm>
        </p:spPr>
        <p:txBody>
          <a:bodyPr anchor="t">
            <a:noAutofit/>
          </a:bodyPr>
          <a:lstStyle>
            <a:lvl1pPr>
              <a:defRPr sz="4800" baseline="0"/>
            </a:lvl1pPr>
          </a:lstStyle>
          <a:p>
            <a:r>
              <a:rPr lang="en-GB" dirty="0" smtClean="0"/>
              <a:t>Primary Care Support England</a:t>
            </a:r>
            <a:endParaRPr lang="en-US" dirty="0"/>
          </a:p>
        </p:txBody>
      </p:sp>
      <p:sp>
        <p:nvSpPr>
          <p:cNvPr id="6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5114234" y="3429663"/>
            <a:ext cx="3504791" cy="927403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8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7" name="Content Placeholder 19"/>
          <p:cNvSpPr>
            <a:spLocks noGrp="1"/>
          </p:cNvSpPr>
          <p:nvPr>
            <p:ph sz="quarter" idx="12" hasCustomPrompt="1"/>
          </p:nvPr>
        </p:nvSpPr>
        <p:spPr>
          <a:xfrm>
            <a:off x="5114235" y="4357066"/>
            <a:ext cx="3504789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rgbClr val="00ADC6"/>
                </a:solidFill>
              </a:defRPr>
            </a:lvl1pPr>
          </a:lstStyle>
          <a:p>
            <a:pPr lvl="0"/>
            <a:r>
              <a:rPr lang="en-US" dirty="0" smtClean="0"/>
              <a:t>Insert date</a:t>
            </a:r>
            <a:endParaRPr lang="en-US" dirty="0"/>
          </a:p>
        </p:txBody>
      </p:sp>
      <p:pic>
        <p:nvPicPr>
          <p:cNvPr id="8" name="Picture 7" title="NHS 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79908"/>
            <a:ext cx="816864" cy="50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756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NHS England reversed ou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935" y="279908"/>
            <a:ext cx="817696" cy="509016"/>
          </a:xfrm>
          <a:prstGeom prst="rect">
            <a:avLst/>
          </a:prstGeom>
        </p:spPr>
      </p:pic>
      <p:pic>
        <p:nvPicPr>
          <p:cNvPr id="7" name="Picture 6" descr="Untitled-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914" y="5487585"/>
            <a:ext cx="918569" cy="1003623"/>
          </a:xfrm>
          <a:prstGeom prst="rect">
            <a:avLst/>
          </a:prstGeom>
        </p:spPr>
      </p:pic>
      <p:sp>
        <p:nvSpPr>
          <p:cNvPr id="8" name="Content Placeholder 19"/>
          <p:cNvSpPr>
            <a:spLocks noGrp="1"/>
          </p:cNvSpPr>
          <p:nvPr>
            <p:ph sz="quarter" idx="10" hasCustomPrompt="1"/>
          </p:nvPr>
        </p:nvSpPr>
        <p:spPr>
          <a:xfrm>
            <a:off x="609600" y="4413336"/>
            <a:ext cx="6812020" cy="51401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Name Surname</a:t>
            </a:r>
            <a:endParaRPr lang="en-US" dirty="0"/>
          </a:p>
        </p:txBody>
      </p:sp>
      <p:sp>
        <p:nvSpPr>
          <p:cNvPr id="12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609600" y="1837998"/>
            <a:ext cx="7111312" cy="244687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36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sz="3600" b="0" dirty="0" smtClean="0">
                <a:solidFill>
                  <a:schemeClr val="bg1"/>
                </a:solidFill>
                <a:latin typeface="+mn-lt"/>
                <a:cs typeface="Arial"/>
              </a:rPr>
              <a:t>“You can use this slide to pull out a quote. Use point size 36.”</a:t>
            </a:r>
            <a:endParaRPr lang="en-US" sz="3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552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title="black and white image close-up image of mal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 title="NHS 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935" y="279908"/>
            <a:ext cx="817696" cy="509016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81765" y="1692261"/>
            <a:ext cx="3993779" cy="2160735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US" dirty="0" smtClean="0"/>
              <a:t>Primary Care Support England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99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image" Target="../media/image10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680295"/>
            <a:ext cx="7841707" cy="3950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8766" y="6356351"/>
            <a:ext cx="6080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fld id="{902D5018-2030-2046-84FC-87E41EA86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Title Placeholder 1"/>
          <p:cNvSpPr>
            <a:spLocks noGrp="1"/>
          </p:cNvSpPr>
          <p:nvPr>
            <p:ph type="title"/>
          </p:nvPr>
        </p:nvSpPr>
        <p:spPr>
          <a:xfrm>
            <a:off x="457203" y="749912"/>
            <a:ext cx="7356815" cy="667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3600" b="1" dirty="0" smtClean="0">
                <a:solidFill>
                  <a:schemeClr val="tx2"/>
                </a:solidFill>
                <a:latin typeface="+mj-lt"/>
                <a:cs typeface="Arial"/>
              </a:rPr>
              <a:t>Click</a:t>
            </a:r>
            <a:r>
              <a:rPr lang="en-GB" sz="3600" b="1" baseline="0" dirty="0" smtClean="0">
                <a:solidFill>
                  <a:schemeClr val="tx2"/>
                </a:solidFill>
                <a:latin typeface="+mj-lt"/>
                <a:cs typeface="Arial"/>
              </a:rPr>
              <a:t> to edit the master title style</a:t>
            </a:r>
            <a:endParaRPr lang="en-GB" sz="3600" b="1" dirty="0">
              <a:solidFill>
                <a:schemeClr val="tx2"/>
              </a:solidFill>
              <a:latin typeface="+mj-lt"/>
              <a:cs typeface="Arial"/>
            </a:endParaRPr>
          </a:p>
        </p:txBody>
      </p:sp>
      <p:pic>
        <p:nvPicPr>
          <p:cNvPr id="7" name="Picture 6" title="NHS logo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79908"/>
            <a:ext cx="816864" cy="509016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457202" y="6419226"/>
            <a:ext cx="56831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Primary Care Support England is delivered on behalf of NHS England by Capita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31189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49" r:id="rId2"/>
    <p:sldLayoutId id="2147483673" r:id="rId3"/>
    <p:sldLayoutId id="2147483674" r:id="rId4"/>
    <p:sldLayoutId id="2147483681" r:id="rId5"/>
    <p:sldLayoutId id="2147483683" r:id="rId6"/>
    <p:sldLayoutId id="2147483687" r:id="rId7"/>
    <p:sldLayoutId id="2147483680" r:id="rId8"/>
    <p:sldLayoutId id="2147483676" r:id="rId9"/>
    <p:sldLayoutId id="2147483650" r:id="rId10"/>
    <p:sldLayoutId id="2147483678" r:id="rId11"/>
    <p:sldLayoutId id="2147483714" r:id="rId12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457200" rtl="0" eaLnBrk="1" latinLnBrk="0" hangingPunct="1">
        <a:spcBef>
          <a:spcPct val="0"/>
        </a:spcBef>
        <a:buNone/>
        <a:defRPr lang="en-GB" sz="3600" b="1" i="0" kern="1200" baseline="0" smtClean="0">
          <a:solidFill>
            <a:schemeClr val="tx2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7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096" y="6389663"/>
            <a:ext cx="1153157" cy="263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0007" y="540000"/>
            <a:ext cx="8466011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14480" y="1798639"/>
            <a:ext cx="7311537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2" y="6356398"/>
            <a:ext cx="2272812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>
                <a:solidFill>
                  <a:schemeClr val="tx1"/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68E9E923-BE2F-B54C-8612-CEC3CBE68F6C}" type="slidenum">
              <a:rPr lang="en-GB" smtClean="0">
                <a:solidFill>
                  <a:srgbClr val="005B82"/>
                </a:solidFill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dirty="0">
              <a:solidFill>
                <a:srgbClr val="005B82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356095" y="6239747"/>
            <a:ext cx="8469923" cy="0"/>
          </a:xfrm>
          <a:prstGeom prst="line">
            <a:avLst/>
          </a:prstGeom>
          <a:solidFill>
            <a:srgbClr val="FF9900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8" name="Group 7"/>
          <p:cNvGrpSpPr/>
          <p:nvPr/>
        </p:nvGrpSpPr>
        <p:grpSpPr>
          <a:xfrm>
            <a:off x="2" y="282699"/>
            <a:ext cx="8826012" cy="145381"/>
            <a:chOff x="0" y="1260053"/>
            <a:chExt cx="9561513" cy="145381"/>
          </a:xfrm>
        </p:grpSpPr>
        <p:sp>
          <p:nvSpPr>
            <p:cNvPr id="10" name="Rectangle 9"/>
            <p:cNvSpPr/>
            <p:nvPr/>
          </p:nvSpPr>
          <p:spPr bwMode="auto">
            <a:xfrm>
              <a:off x="381000" y="1296938"/>
              <a:ext cx="9180513" cy="108496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noFill/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23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600" b="1" dirty="0" smtClean="0">
                <a:solidFill>
                  <a:srgbClr val="FFFFFF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0" y="1260053"/>
              <a:ext cx="1633538" cy="108000"/>
            </a:xfrm>
            <a:prstGeom prst="rect">
              <a:avLst/>
            </a:prstGeom>
            <a:solidFill>
              <a:srgbClr val="9CA299"/>
            </a:solidFill>
            <a:ln w="9525" cap="flat" cmpd="sng" algn="ctr">
              <a:noFill/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23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600" b="1" dirty="0" smtClean="0">
                <a:solidFill>
                  <a:srgbClr val="FFFFFF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381000" y="1296053"/>
              <a:ext cx="1252538" cy="72000"/>
            </a:xfrm>
            <a:prstGeom prst="rect">
              <a:avLst/>
            </a:prstGeom>
            <a:solidFill>
              <a:srgbClr val="3095A5"/>
            </a:solidFill>
            <a:ln w="9525" cap="flat" cmpd="sng" algn="ctr">
              <a:noFill/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23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600" b="1" dirty="0" smtClean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36604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</a:defRPr>
      </a:lvl5pPr>
      <a:lvl6pPr marL="457117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</a:defRPr>
      </a:lvl6pPr>
      <a:lvl7pPr marL="914235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</a:defRPr>
      </a:lvl7pPr>
      <a:lvl8pPr marL="1371353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</a:defRPr>
      </a:lvl8pPr>
      <a:lvl9pPr marL="182847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ct val="35000"/>
        </a:spcBef>
        <a:spcAft>
          <a:spcPct val="0"/>
        </a:spcAft>
        <a:buFont typeface="Wingdings" pitchFamily="2" charset="2"/>
        <a:buNone/>
        <a:defRPr sz="1800" b="1">
          <a:solidFill>
            <a:schemeClr val="tx1"/>
          </a:solidFill>
          <a:latin typeface="+mn-lt"/>
          <a:ea typeface="+mn-ea"/>
          <a:cs typeface="+mn-cs"/>
        </a:defRPr>
      </a:lvl1pPr>
      <a:lvl2pPr marL="542827" indent="-180942" algn="l" rtl="0" eaLnBrk="1" fontAlgn="base" hangingPunct="1">
        <a:lnSpc>
          <a:spcPct val="100000"/>
        </a:lnSpc>
        <a:spcBef>
          <a:spcPct val="35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2pPr>
      <a:lvl3pPr marL="893601" indent="-180942" algn="l" rtl="0" eaLnBrk="1" fontAlgn="base" hangingPunct="1">
        <a:lnSpc>
          <a:spcPct val="100000"/>
        </a:lnSpc>
        <a:spcBef>
          <a:spcPct val="35000"/>
        </a:spcBef>
        <a:spcAft>
          <a:spcPct val="0"/>
        </a:spcAft>
        <a:buFont typeface="Wingdings" charset="2"/>
        <a:buChar char="§"/>
        <a:defRPr sz="1400">
          <a:solidFill>
            <a:schemeClr val="tx1"/>
          </a:solidFill>
          <a:latin typeface="+mn-lt"/>
          <a:ea typeface="+mn-ea"/>
          <a:cs typeface="+mn-cs"/>
        </a:defRPr>
      </a:lvl3pPr>
      <a:lvl4pPr marL="1253899" indent="-180942" algn="l" rtl="0" eaLnBrk="1" fontAlgn="base" hangingPunct="1">
        <a:lnSpc>
          <a:spcPct val="100000"/>
        </a:lnSpc>
        <a:spcBef>
          <a:spcPct val="35000"/>
        </a:spcBef>
        <a:spcAft>
          <a:spcPct val="0"/>
        </a:spcAft>
        <a:buFont typeface="Wingdings" pitchFamily="2" charset="2"/>
        <a:buChar char="§"/>
        <a:defRPr sz="1200">
          <a:solidFill>
            <a:schemeClr val="tx1"/>
          </a:solidFill>
          <a:latin typeface="+mn-lt"/>
          <a:ea typeface="+mn-ea"/>
          <a:cs typeface="+mn-cs"/>
        </a:defRPr>
      </a:lvl4pPr>
      <a:lvl5pPr marL="1615784" indent="-180942" algn="l" rtl="0" eaLnBrk="1" fontAlgn="base" hangingPunct="1">
        <a:lnSpc>
          <a:spcPct val="100000"/>
        </a:lnSpc>
        <a:spcBef>
          <a:spcPct val="35000"/>
        </a:spcBef>
        <a:spcAft>
          <a:spcPct val="0"/>
        </a:spcAft>
        <a:buFont typeface="Wingdings" pitchFamily="2" charset="2"/>
        <a:buChar char="§"/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2514147" indent="-228559" algn="l" rtl="0" eaLnBrk="1" fontAlgn="base" hangingPunct="1">
        <a:lnSpc>
          <a:spcPct val="105000"/>
        </a:lnSpc>
        <a:spcBef>
          <a:spcPct val="35000"/>
        </a:spcBef>
        <a:spcAft>
          <a:spcPct val="0"/>
        </a:spcAft>
        <a:buChar char="»"/>
        <a:defRPr sz="1400">
          <a:solidFill>
            <a:srgbClr val="3EB1F1"/>
          </a:solidFill>
          <a:latin typeface="+mn-lt"/>
          <a:ea typeface="+mn-ea"/>
          <a:cs typeface="+mn-cs"/>
        </a:defRPr>
      </a:lvl6pPr>
      <a:lvl7pPr marL="2971264" indent="-228559" algn="l" rtl="0" eaLnBrk="1" fontAlgn="base" hangingPunct="1">
        <a:lnSpc>
          <a:spcPct val="105000"/>
        </a:lnSpc>
        <a:spcBef>
          <a:spcPct val="35000"/>
        </a:spcBef>
        <a:spcAft>
          <a:spcPct val="0"/>
        </a:spcAft>
        <a:buChar char="»"/>
        <a:defRPr sz="1400">
          <a:solidFill>
            <a:srgbClr val="3EB1F1"/>
          </a:solidFill>
          <a:latin typeface="+mn-lt"/>
          <a:ea typeface="+mn-ea"/>
          <a:cs typeface="+mn-cs"/>
        </a:defRPr>
      </a:lvl7pPr>
      <a:lvl8pPr marL="3428382" indent="-228559" algn="l" rtl="0" eaLnBrk="1" fontAlgn="base" hangingPunct="1">
        <a:lnSpc>
          <a:spcPct val="105000"/>
        </a:lnSpc>
        <a:spcBef>
          <a:spcPct val="35000"/>
        </a:spcBef>
        <a:spcAft>
          <a:spcPct val="0"/>
        </a:spcAft>
        <a:buChar char="»"/>
        <a:defRPr sz="1400">
          <a:solidFill>
            <a:srgbClr val="3EB1F1"/>
          </a:solidFill>
          <a:latin typeface="+mn-lt"/>
          <a:ea typeface="+mn-ea"/>
          <a:cs typeface="+mn-cs"/>
        </a:defRPr>
      </a:lvl8pPr>
      <a:lvl9pPr marL="3885499" indent="-228559" algn="l" rtl="0" eaLnBrk="1" fontAlgn="base" hangingPunct="1">
        <a:lnSpc>
          <a:spcPct val="105000"/>
        </a:lnSpc>
        <a:spcBef>
          <a:spcPct val="35000"/>
        </a:spcBef>
        <a:spcAft>
          <a:spcPct val="0"/>
        </a:spcAft>
        <a:buChar char="»"/>
        <a:defRPr sz="1400">
          <a:solidFill>
            <a:srgbClr val="3EB1F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7" algn="l" defTabSz="9142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5" algn="l" defTabSz="9142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3" algn="l" defTabSz="9142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0" algn="l" defTabSz="9142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88" algn="l" defTabSz="9142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05" algn="l" defTabSz="9142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23" algn="l" defTabSz="9142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40" algn="l" defTabSz="9142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7"/>
          <p:cNvPicPr>
            <a:picLocks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56091" y="6389619"/>
            <a:ext cx="1153157" cy="263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0003" y="540000"/>
            <a:ext cx="8466011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14477" y="1798639"/>
            <a:ext cx="7311537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272812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>
                <a:solidFill>
                  <a:schemeClr val="tx1"/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68E9E923-BE2F-B54C-8612-CEC3CBE68F6C}" type="slidenum">
              <a:rPr lang="en-GB" smtClean="0">
                <a:solidFill>
                  <a:srgbClr val="005B82"/>
                </a:solidFill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dirty="0">
              <a:solidFill>
                <a:srgbClr val="005B82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356091" y="6239747"/>
            <a:ext cx="8469923" cy="0"/>
          </a:xfrm>
          <a:prstGeom prst="line">
            <a:avLst/>
          </a:prstGeom>
          <a:solidFill>
            <a:srgbClr val="FF9900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8" name="Group 7"/>
          <p:cNvGrpSpPr/>
          <p:nvPr/>
        </p:nvGrpSpPr>
        <p:grpSpPr>
          <a:xfrm>
            <a:off x="1" y="282655"/>
            <a:ext cx="8826012" cy="145381"/>
            <a:chOff x="0" y="1260053"/>
            <a:chExt cx="9561513" cy="145381"/>
          </a:xfrm>
        </p:grpSpPr>
        <p:sp>
          <p:nvSpPr>
            <p:cNvPr id="10" name="Rectangle 9"/>
            <p:cNvSpPr/>
            <p:nvPr/>
          </p:nvSpPr>
          <p:spPr bwMode="auto">
            <a:xfrm>
              <a:off x="381000" y="1296938"/>
              <a:ext cx="9180513" cy="108496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noFill/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23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600" b="1" dirty="0" smtClean="0">
                <a:solidFill>
                  <a:srgbClr val="FFFFFF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0" y="1260053"/>
              <a:ext cx="1633538" cy="108000"/>
            </a:xfrm>
            <a:prstGeom prst="rect">
              <a:avLst/>
            </a:prstGeom>
            <a:solidFill>
              <a:srgbClr val="9CA299"/>
            </a:solidFill>
            <a:ln w="9525" cap="flat" cmpd="sng" algn="ctr">
              <a:noFill/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23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600" b="1" dirty="0" smtClean="0">
                <a:solidFill>
                  <a:srgbClr val="FFFFFF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381000" y="1296053"/>
              <a:ext cx="1252538" cy="72000"/>
            </a:xfrm>
            <a:prstGeom prst="rect">
              <a:avLst/>
            </a:prstGeom>
            <a:solidFill>
              <a:srgbClr val="3095A5"/>
            </a:solidFill>
            <a:ln w="9525" cap="flat" cmpd="sng" algn="ctr">
              <a:noFill/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23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600" b="1" dirty="0" smtClean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6017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713" r:id="rId20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</a:defRPr>
      </a:lvl5pPr>
      <a:lvl6pPr marL="457117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</a:defRPr>
      </a:lvl6pPr>
      <a:lvl7pPr marL="914235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</a:defRPr>
      </a:lvl7pPr>
      <a:lvl8pPr marL="1371353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</a:defRPr>
      </a:lvl8pPr>
      <a:lvl9pPr marL="182847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ct val="35000"/>
        </a:spcBef>
        <a:spcAft>
          <a:spcPct val="0"/>
        </a:spcAft>
        <a:buFont typeface="Wingdings" pitchFamily="2" charset="2"/>
        <a:buNone/>
        <a:defRPr sz="1800" b="1">
          <a:solidFill>
            <a:schemeClr val="tx1"/>
          </a:solidFill>
          <a:latin typeface="+mn-lt"/>
          <a:ea typeface="+mn-ea"/>
          <a:cs typeface="+mn-cs"/>
        </a:defRPr>
      </a:lvl1pPr>
      <a:lvl2pPr marL="542827" indent="-180942" algn="l" rtl="0" eaLnBrk="1" fontAlgn="base" hangingPunct="1">
        <a:lnSpc>
          <a:spcPct val="100000"/>
        </a:lnSpc>
        <a:spcBef>
          <a:spcPct val="35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2pPr>
      <a:lvl3pPr marL="893601" indent="-180942" algn="l" rtl="0" eaLnBrk="1" fontAlgn="base" hangingPunct="1">
        <a:lnSpc>
          <a:spcPct val="100000"/>
        </a:lnSpc>
        <a:spcBef>
          <a:spcPct val="35000"/>
        </a:spcBef>
        <a:spcAft>
          <a:spcPct val="0"/>
        </a:spcAft>
        <a:buFont typeface="Wingdings" charset="2"/>
        <a:buChar char="§"/>
        <a:defRPr sz="1400">
          <a:solidFill>
            <a:schemeClr val="tx1"/>
          </a:solidFill>
          <a:latin typeface="+mn-lt"/>
          <a:ea typeface="+mn-ea"/>
          <a:cs typeface="+mn-cs"/>
        </a:defRPr>
      </a:lvl3pPr>
      <a:lvl4pPr marL="1253899" indent="-180942" algn="l" rtl="0" eaLnBrk="1" fontAlgn="base" hangingPunct="1">
        <a:lnSpc>
          <a:spcPct val="100000"/>
        </a:lnSpc>
        <a:spcBef>
          <a:spcPct val="35000"/>
        </a:spcBef>
        <a:spcAft>
          <a:spcPct val="0"/>
        </a:spcAft>
        <a:buFont typeface="Wingdings" pitchFamily="2" charset="2"/>
        <a:buChar char="§"/>
        <a:defRPr sz="1200">
          <a:solidFill>
            <a:schemeClr val="tx1"/>
          </a:solidFill>
          <a:latin typeface="+mn-lt"/>
          <a:ea typeface="+mn-ea"/>
          <a:cs typeface="+mn-cs"/>
        </a:defRPr>
      </a:lvl4pPr>
      <a:lvl5pPr marL="1615784" indent="-180942" algn="l" rtl="0" eaLnBrk="1" fontAlgn="base" hangingPunct="1">
        <a:lnSpc>
          <a:spcPct val="100000"/>
        </a:lnSpc>
        <a:spcBef>
          <a:spcPct val="35000"/>
        </a:spcBef>
        <a:spcAft>
          <a:spcPct val="0"/>
        </a:spcAft>
        <a:buFont typeface="Wingdings" pitchFamily="2" charset="2"/>
        <a:buChar char="§"/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2514147" indent="-228559" algn="l" rtl="0" eaLnBrk="1" fontAlgn="base" hangingPunct="1">
        <a:lnSpc>
          <a:spcPct val="105000"/>
        </a:lnSpc>
        <a:spcBef>
          <a:spcPct val="35000"/>
        </a:spcBef>
        <a:spcAft>
          <a:spcPct val="0"/>
        </a:spcAft>
        <a:buChar char="»"/>
        <a:defRPr sz="1400">
          <a:solidFill>
            <a:srgbClr val="3EB1F1"/>
          </a:solidFill>
          <a:latin typeface="+mn-lt"/>
          <a:ea typeface="+mn-ea"/>
          <a:cs typeface="+mn-cs"/>
        </a:defRPr>
      </a:lvl6pPr>
      <a:lvl7pPr marL="2971264" indent="-228559" algn="l" rtl="0" eaLnBrk="1" fontAlgn="base" hangingPunct="1">
        <a:lnSpc>
          <a:spcPct val="105000"/>
        </a:lnSpc>
        <a:spcBef>
          <a:spcPct val="35000"/>
        </a:spcBef>
        <a:spcAft>
          <a:spcPct val="0"/>
        </a:spcAft>
        <a:buChar char="»"/>
        <a:defRPr sz="1400">
          <a:solidFill>
            <a:srgbClr val="3EB1F1"/>
          </a:solidFill>
          <a:latin typeface="+mn-lt"/>
          <a:ea typeface="+mn-ea"/>
          <a:cs typeface="+mn-cs"/>
        </a:defRPr>
      </a:lvl7pPr>
      <a:lvl8pPr marL="3428382" indent="-228559" algn="l" rtl="0" eaLnBrk="1" fontAlgn="base" hangingPunct="1">
        <a:lnSpc>
          <a:spcPct val="105000"/>
        </a:lnSpc>
        <a:spcBef>
          <a:spcPct val="35000"/>
        </a:spcBef>
        <a:spcAft>
          <a:spcPct val="0"/>
        </a:spcAft>
        <a:buChar char="»"/>
        <a:defRPr sz="1400">
          <a:solidFill>
            <a:srgbClr val="3EB1F1"/>
          </a:solidFill>
          <a:latin typeface="+mn-lt"/>
          <a:ea typeface="+mn-ea"/>
          <a:cs typeface="+mn-cs"/>
        </a:defRPr>
      </a:lvl8pPr>
      <a:lvl9pPr marL="3885499" indent="-228559" algn="l" rtl="0" eaLnBrk="1" fontAlgn="base" hangingPunct="1">
        <a:lnSpc>
          <a:spcPct val="105000"/>
        </a:lnSpc>
        <a:spcBef>
          <a:spcPct val="35000"/>
        </a:spcBef>
        <a:spcAft>
          <a:spcPct val="0"/>
        </a:spcAft>
        <a:buChar char="»"/>
        <a:defRPr sz="1400">
          <a:solidFill>
            <a:srgbClr val="3EB1F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7" algn="l" defTabSz="9142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5" algn="l" defTabSz="9142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3" algn="l" defTabSz="9142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0" algn="l" defTabSz="9142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88" algn="l" defTabSz="9142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05" algn="l" defTabSz="9142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23" algn="l" defTabSz="9142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40" algn="l" defTabSz="91423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cse.england.nhs.uk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PCSEpanel@capita.co.uk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2.jpe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26" Type="http://schemas.openxmlformats.org/officeDocument/2006/relationships/image" Target="../media/image46.png"/><Relationship Id="rId3" Type="http://schemas.openxmlformats.org/officeDocument/2006/relationships/image" Target="../media/image23.png"/><Relationship Id="rId21" Type="http://schemas.openxmlformats.org/officeDocument/2006/relationships/image" Target="../media/image41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5" Type="http://schemas.openxmlformats.org/officeDocument/2006/relationships/image" Target="../media/image45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6.png"/><Relationship Id="rId20" Type="http://schemas.openxmlformats.org/officeDocument/2006/relationships/image" Target="../media/image40.png"/><Relationship Id="rId29" Type="http://schemas.openxmlformats.org/officeDocument/2006/relationships/image" Target="../media/image4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24" Type="http://schemas.openxmlformats.org/officeDocument/2006/relationships/image" Target="../media/image44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23" Type="http://schemas.openxmlformats.org/officeDocument/2006/relationships/image" Target="../media/image43.png"/><Relationship Id="rId28" Type="http://schemas.openxmlformats.org/officeDocument/2006/relationships/image" Target="../media/image48.png"/><Relationship Id="rId10" Type="http://schemas.openxmlformats.org/officeDocument/2006/relationships/image" Target="../media/image30.png"/><Relationship Id="rId19" Type="http://schemas.openxmlformats.org/officeDocument/2006/relationships/image" Target="../media/image39.png"/><Relationship Id="rId31" Type="http://schemas.openxmlformats.org/officeDocument/2006/relationships/image" Target="../media/image51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Relationship Id="rId22" Type="http://schemas.openxmlformats.org/officeDocument/2006/relationships/image" Target="../media/image42.png"/><Relationship Id="rId27" Type="http://schemas.openxmlformats.org/officeDocument/2006/relationships/image" Target="../media/image47.png"/><Relationship Id="rId30" Type="http://schemas.openxmlformats.org/officeDocument/2006/relationships/image" Target="../media/image5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2"/>
                </a:solidFill>
              </a:rPr>
              <a:t>General Practice </a:t>
            </a:r>
            <a:endParaRPr lang="en-US" b="1" dirty="0">
              <a:solidFill>
                <a:schemeClr val="bg2"/>
              </a:solidFill>
            </a:endParaRP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Primary Care Support England 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smtClean="0"/>
              <a:t>June </a:t>
            </a:r>
            <a:r>
              <a:rPr lang="en-GB" dirty="0" smtClean="0"/>
              <a:t>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57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713" y="3797390"/>
            <a:ext cx="3618000" cy="3618000"/>
          </a:xfrm>
          <a:prstGeom prst="rect">
            <a:avLst/>
          </a:prstGeom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360003" y="540000"/>
            <a:ext cx="8466011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GB" sz="3600" b="1" i="0" kern="1200" baseline="0" smtClean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dirty="0" smtClean="0"/>
              <a:t>Supplies </a:t>
            </a:r>
            <a:r>
              <a:rPr lang="en-GB" dirty="0"/>
              <a:t>m</a:t>
            </a:r>
            <a:r>
              <a:rPr lang="en-GB" dirty="0" smtClean="0"/>
              <a:t>anagement</a:t>
            </a:r>
            <a:endParaRPr lang="en-GB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360003" y="1312842"/>
            <a:ext cx="8375085" cy="3366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b="1" dirty="0">
                <a:solidFill>
                  <a:schemeClr val="bg2"/>
                </a:solidFill>
              </a:rPr>
              <a:t>Introducing a </a:t>
            </a:r>
            <a:r>
              <a:rPr lang="en-GB" sz="2000" b="1" dirty="0" smtClean="0">
                <a:solidFill>
                  <a:schemeClr val="bg2"/>
                </a:solidFill>
              </a:rPr>
              <a:t>standardised approach </a:t>
            </a:r>
            <a:r>
              <a:rPr lang="en-GB" sz="2000" b="1" dirty="0">
                <a:solidFill>
                  <a:schemeClr val="bg2"/>
                </a:solidFill>
              </a:rPr>
              <a:t>for ordering supplies </a:t>
            </a:r>
            <a:endParaRPr lang="en-GB" sz="2000" b="1" dirty="0" smtClean="0">
              <a:solidFill>
                <a:schemeClr val="bg2"/>
              </a:solidFill>
            </a:endParaRPr>
          </a:p>
          <a:p>
            <a:pPr marL="0" indent="0">
              <a:buNone/>
            </a:pPr>
            <a:endParaRPr lang="en-GB" sz="2000" dirty="0"/>
          </a:p>
          <a:p>
            <a:r>
              <a:rPr lang="en-GB" sz="1600" dirty="0"/>
              <a:t>The PCSE Portal houses the national catalogue of approved items – including stationery, prescriptions pads, needles and </a:t>
            </a:r>
            <a:r>
              <a:rPr lang="en-GB" sz="1600" dirty="0" smtClean="0"/>
              <a:t>syringes</a:t>
            </a:r>
          </a:p>
          <a:p>
            <a:endParaRPr lang="en-GB" sz="1600" dirty="0"/>
          </a:p>
          <a:p>
            <a:r>
              <a:rPr lang="en-GB" sz="1600" dirty="0"/>
              <a:t>All orders can be placed online </a:t>
            </a:r>
            <a:endParaRPr lang="en-GB" sz="1600" dirty="0" smtClean="0"/>
          </a:p>
          <a:p>
            <a:endParaRPr lang="en-GB" sz="1600" dirty="0"/>
          </a:p>
          <a:p>
            <a:r>
              <a:rPr lang="en-GB" sz="1600" dirty="0"/>
              <a:t>All orders placed can be viewed and tracked </a:t>
            </a:r>
            <a:r>
              <a:rPr lang="en-GB" sz="1600" dirty="0" smtClean="0"/>
              <a:t>online</a:t>
            </a:r>
          </a:p>
          <a:p>
            <a:endParaRPr lang="en-GB" sz="1600" dirty="0"/>
          </a:p>
          <a:p>
            <a:r>
              <a:rPr lang="en-GB" sz="1600" dirty="0" err="1"/>
              <a:t>CitySprint</a:t>
            </a:r>
            <a:r>
              <a:rPr lang="en-GB" sz="1600" dirty="0"/>
              <a:t> provide a secure weekly supplies delivery service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107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58911" y="274768"/>
            <a:ext cx="7631307" cy="667725"/>
          </a:xfrm>
        </p:spPr>
        <p:txBody>
          <a:bodyPr>
            <a:normAutofit fontScale="90000"/>
          </a:bodyPr>
          <a:lstStyle/>
          <a:p>
            <a:r>
              <a:rPr lang="en-GB" sz="2900" dirty="0" smtClean="0"/>
              <a:t>Contacting PCSE: Customer Support Centre</a:t>
            </a:r>
            <a:endParaRPr lang="en-GB" sz="29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288" y="821095"/>
            <a:ext cx="6246422" cy="59767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86888" y="6388925"/>
            <a:ext cx="914400" cy="2493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360003" y="540000"/>
            <a:ext cx="8466011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GB" sz="3600" b="1" i="0" kern="1200" baseline="0" smtClean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sz="2600" dirty="0" smtClean="0">
                <a:hlinkClick r:id="rId3"/>
              </a:rPr>
              <a:t>Contacting PCSE: www.pcse.england.nhs.uk</a:t>
            </a:r>
            <a:r>
              <a:rPr lang="en-GB" sz="2600" dirty="0" smtClean="0"/>
              <a:t> </a:t>
            </a:r>
            <a:endParaRPr lang="en-GB" sz="2600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360005" y="3438526"/>
            <a:ext cx="8375085" cy="253682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 smtClean="0"/>
          </a:p>
          <a:p>
            <a:r>
              <a:rPr lang="en-GB" dirty="0" smtClean="0"/>
              <a:t>Information on service transformations: when and how they will happen</a:t>
            </a:r>
          </a:p>
          <a:p>
            <a:endParaRPr lang="en-GB" dirty="0" smtClean="0"/>
          </a:p>
          <a:p>
            <a:r>
              <a:rPr lang="en-GB" dirty="0" smtClean="0"/>
              <a:t>Detailed FAQs </a:t>
            </a:r>
            <a:r>
              <a:rPr lang="en-GB" sz="2300" dirty="0" smtClean="0"/>
              <a:t>(currently covering Records, Supplies and the PCSE Portal)</a:t>
            </a:r>
          </a:p>
          <a:p>
            <a:endParaRPr lang="en-GB" dirty="0" smtClean="0"/>
          </a:p>
          <a:p>
            <a:r>
              <a:rPr lang="en-GB" dirty="0" smtClean="0"/>
              <a:t>Latest news</a:t>
            </a:r>
          </a:p>
          <a:p>
            <a:endParaRPr lang="en-GB" dirty="0" smtClean="0"/>
          </a:p>
          <a:p>
            <a:r>
              <a:rPr lang="en-GB" dirty="0" smtClean="0"/>
              <a:t>Access to the PCSE portal</a:t>
            </a:r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78" y="1079999"/>
            <a:ext cx="6801145" cy="2636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385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517900"/>
            <a:ext cx="7356815" cy="667725"/>
          </a:xfrm>
        </p:spPr>
        <p:txBody>
          <a:bodyPr>
            <a:noAutofit/>
          </a:bodyPr>
          <a:lstStyle/>
          <a:p>
            <a:r>
              <a:rPr lang="en-GB" sz="2600" dirty="0" smtClean="0"/>
              <a:t>Contacting PCSE: National Engagement Team </a:t>
            </a:r>
            <a:endParaRPr lang="en-GB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2"/>
                </a:solidFill>
              </a:rPr>
              <a:t>Local training managers</a:t>
            </a:r>
            <a:r>
              <a:rPr lang="en-GB" dirty="0" smtClean="0"/>
              <a:t>- providing on the ground support for customers and enabling local service activity to continue  </a:t>
            </a:r>
          </a:p>
          <a:p>
            <a:endParaRPr lang="en-GB" dirty="0"/>
          </a:p>
          <a:p>
            <a:r>
              <a:rPr lang="en-GB" b="1" dirty="0">
                <a:solidFill>
                  <a:schemeClr val="bg2"/>
                </a:solidFill>
              </a:rPr>
              <a:t>R</a:t>
            </a:r>
            <a:r>
              <a:rPr lang="en-GB" b="1" dirty="0" smtClean="0">
                <a:solidFill>
                  <a:schemeClr val="bg2"/>
                </a:solidFill>
              </a:rPr>
              <a:t>egional liaison managers </a:t>
            </a:r>
            <a:r>
              <a:rPr lang="en-GB" dirty="0" smtClean="0"/>
              <a:t>– providing ongoing contact with local representative committees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470" y="4231178"/>
            <a:ext cx="1706562" cy="1399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68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416050"/>
            <a:ext cx="7356815" cy="667725"/>
          </a:xfrm>
        </p:spPr>
        <p:txBody>
          <a:bodyPr>
            <a:normAutofit/>
          </a:bodyPr>
          <a:lstStyle/>
          <a:p>
            <a:r>
              <a:rPr lang="en-GB" sz="2600" dirty="0" smtClean="0"/>
              <a:t>Get involved </a:t>
            </a:r>
            <a:endParaRPr lang="en-GB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GB" sz="3000" b="1" dirty="0" smtClean="0"/>
              <a:t>BMA</a:t>
            </a:r>
            <a:r>
              <a:rPr lang="en-GB" sz="3000" dirty="0" smtClean="0"/>
              <a:t> </a:t>
            </a:r>
            <a:r>
              <a:rPr lang="en-GB" sz="3000" dirty="0"/>
              <a:t>Stakeholder Forum Member: </a:t>
            </a:r>
            <a:r>
              <a:rPr lang="en-GB" sz="3000" dirty="0" smtClean="0"/>
              <a:t>Dr Ian Hume</a:t>
            </a:r>
            <a:endParaRPr lang="en-GB" sz="3000" dirty="0"/>
          </a:p>
          <a:p>
            <a:pPr marL="0" indent="0">
              <a:buNone/>
            </a:pPr>
            <a:r>
              <a:rPr lang="en-GB" sz="3000" b="1" dirty="0" smtClean="0"/>
              <a:t>RCGP </a:t>
            </a:r>
            <a:r>
              <a:rPr lang="en-GB" sz="3000" dirty="0" smtClean="0"/>
              <a:t>Forum </a:t>
            </a:r>
            <a:r>
              <a:rPr lang="en-GB" sz="3000" dirty="0"/>
              <a:t>Members: </a:t>
            </a:r>
            <a:r>
              <a:rPr lang="en-GB" sz="3000" dirty="0" smtClean="0"/>
              <a:t>Dr </a:t>
            </a:r>
            <a:r>
              <a:rPr lang="en-GB" sz="3000" dirty="0"/>
              <a:t>Janet Hall </a:t>
            </a:r>
          </a:p>
          <a:p>
            <a:pPr marL="0" indent="0">
              <a:buNone/>
            </a:pPr>
            <a:endParaRPr lang="en-GB" sz="3000" dirty="0" smtClean="0"/>
          </a:p>
          <a:p>
            <a:pPr marL="0" indent="0">
              <a:buNone/>
            </a:pPr>
            <a:r>
              <a:rPr lang="en-GB" sz="3000" b="1" dirty="0" smtClean="0">
                <a:solidFill>
                  <a:schemeClr val="tx2"/>
                </a:solidFill>
              </a:rPr>
              <a:t>Stakeholder user panel:</a:t>
            </a:r>
          </a:p>
          <a:p>
            <a:pPr marL="0" indent="0">
              <a:buNone/>
            </a:pPr>
            <a:r>
              <a:rPr lang="en-GB" sz="3000" dirty="0" smtClean="0"/>
              <a:t> </a:t>
            </a:r>
            <a:endParaRPr lang="en-GB" sz="3000" dirty="0"/>
          </a:p>
          <a:p>
            <a:r>
              <a:rPr lang="en-GB" sz="3000" dirty="0"/>
              <a:t>C</a:t>
            </a:r>
            <a:r>
              <a:rPr lang="en-GB" sz="3000" dirty="0" smtClean="0"/>
              <a:t>ontact preference: phone</a:t>
            </a:r>
            <a:r>
              <a:rPr lang="en-GB" sz="3000" dirty="0"/>
              <a:t>, work email, personal </a:t>
            </a:r>
            <a:r>
              <a:rPr lang="en-GB" sz="3000" dirty="0" smtClean="0"/>
              <a:t>email</a:t>
            </a:r>
          </a:p>
          <a:p>
            <a:pPr marL="0" indent="0">
              <a:buNone/>
            </a:pPr>
            <a:endParaRPr lang="en-GB" sz="3000" dirty="0"/>
          </a:p>
          <a:p>
            <a:r>
              <a:rPr lang="en-GB" sz="3000" dirty="0" smtClean="0"/>
              <a:t>Lots of ways to get involved: surveys</a:t>
            </a:r>
            <a:r>
              <a:rPr lang="en-GB" sz="3000" dirty="0"/>
              <a:t>, polls, phone interviews, workshops and testing early versions of </a:t>
            </a:r>
            <a:r>
              <a:rPr lang="en-GB" sz="3000" dirty="0" smtClean="0"/>
              <a:t>services</a:t>
            </a:r>
          </a:p>
          <a:p>
            <a:pPr marL="0" indent="0">
              <a:buNone/>
            </a:pPr>
            <a:endParaRPr lang="en-GB" sz="3000" dirty="0" smtClean="0"/>
          </a:p>
          <a:p>
            <a:r>
              <a:rPr lang="en-GB" sz="3000" dirty="0" smtClean="0"/>
              <a:t>Receive </a:t>
            </a:r>
            <a:r>
              <a:rPr lang="en-GB" sz="3000" dirty="0"/>
              <a:t>regular communications on what we’ve done and what to expect soon</a:t>
            </a:r>
          </a:p>
          <a:p>
            <a:endParaRPr lang="en-GB" sz="3000" dirty="0"/>
          </a:p>
          <a:p>
            <a:pPr marL="0" indent="0">
              <a:buNone/>
            </a:pPr>
            <a:r>
              <a:rPr lang="en-GB" sz="3000" dirty="0" smtClean="0"/>
              <a:t>Email us at: </a:t>
            </a:r>
            <a:r>
              <a:rPr lang="en-GB" sz="3000" u="sng" dirty="0">
                <a:hlinkClick r:id="rId3"/>
              </a:rPr>
              <a:t>PCSEpanel@capita.co.uk</a:t>
            </a:r>
            <a:r>
              <a:rPr lang="en-GB" sz="3000" dirty="0"/>
              <a:t> </a:t>
            </a:r>
            <a:r>
              <a:rPr lang="en-GB" dirty="0"/>
              <a:t>                   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320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32920" y="2947593"/>
            <a:ext cx="40324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chemeClr val="bg1"/>
                </a:solidFill>
              </a:rPr>
              <a:t>Questions? </a:t>
            </a:r>
            <a:endParaRPr lang="en-GB" sz="4400" b="1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12245" t="32554"/>
          <a:stretch>
            <a:fillRect/>
          </a:stretch>
        </p:blipFill>
        <p:spPr bwMode="auto">
          <a:xfrm flipH="1">
            <a:off x="390003" y="3717032"/>
            <a:ext cx="3096343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title="speech bubble ico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087" y="1043189"/>
            <a:ext cx="3477296" cy="381862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53511" y="2373710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76602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600" dirty="0" smtClean="0"/>
              <a:t>Today</a:t>
            </a:r>
            <a:endParaRPr lang="en-GB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2" y="1563422"/>
            <a:ext cx="7841707" cy="3950736"/>
          </a:xfrm>
        </p:spPr>
        <p:txBody>
          <a:bodyPr>
            <a:normAutofit/>
          </a:bodyPr>
          <a:lstStyle/>
          <a:p>
            <a:pPr marL="457200" indent="-457200">
              <a:buClr>
                <a:schemeClr val="bg2"/>
              </a:buClr>
              <a:buFont typeface="+mj-lt"/>
              <a:buAutoNum type="arabicPeriod"/>
            </a:pPr>
            <a:r>
              <a:rPr lang="en-GB" dirty="0" smtClean="0"/>
              <a:t>What we are looking to achieve</a:t>
            </a:r>
          </a:p>
          <a:p>
            <a:pPr marL="457200" indent="-457200">
              <a:buClr>
                <a:schemeClr val="bg2"/>
              </a:buClr>
              <a:buFont typeface="+mj-lt"/>
              <a:buAutoNum type="arabicPeriod"/>
            </a:pPr>
            <a:r>
              <a:rPr lang="en-GB" dirty="0" smtClean="0"/>
              <a:t>Transforming primary care support services</a:t>
            </a:r>
          </a:p>
          <a:p>
            <a:pPr marL="457200" indent="-457200">
              <a:buClr>
                <a:schemeClr val="bg2"/>
              </a:buClr>
              <a:buFont typeface="+mj-lt"/>
              <a:buAutoNum type="arabicPeriod"/>
            </a:pPr>
            <a:r>
              <a:rPr lang="en-GB" dirty="0" smtClean="0"/>
              <a:t>The timescales</a:t>
            </a:r>
          </a:p>
          <a:p>
            <a:pPr marL="457200" indent="-457200">
              <a:buClr>
                <a:schemeClr val="bg2"/>
              </a:buClr>
              <a:buFont typeface="+mj-lt"/>
              <a:buAutoNum type="arabicPeriod"/>
            </a:pPr>
            <a:r>
              <a:rPr lang="en-GB" dirty="0"/>
              <a:t>What does this mean for </a:t>
            </a:r>
            <a:r>
              <a:rPr lang="en-GB" dirty="0" smtClean="0"/>
              <a:t>General Practice?</a:t>
            </a:r>
          </a:p>
          <a:p>
            <a:pPr marL="457200" indent="-457200">
              <a:buClr>
                <a:schemeClr val="bg2"/>
              </a:buClr>
              <a:buFont typeface="+mj-lt"/>
              <a:buAutoNum type="arabicPeriod"/>
            </a:pPr>
            <a:r>
              <a:rPr lang="en-GB" dirty="0" smtClean="0"/>
              <a:t>Contacting PCSE:</a:t>
            </a:r>
          </a:p>
          <a:p>
            <a:pPr marL="857250" lvl="1" indent="-457200">
              <a:buClr>
                <a:schemeClr val="bg2"/>
              </a:buClr>
            </a:pPr>
            <a:r>
              <a:rPr lang="en-GB" sz="2000" dirty="0" smtClean="0"/>
              <a:t>Customer Support Centre</a:t>
            </a:r>
          </a:p>
          <a:p>
            <a:pPr marL="857250" lvl="1" indent="-457200">
              <a:buClr>
                <a:schemeClr val="bg2"/>
              </a:buClr>
            </a:pPr>
            <a:r>
              <a:rPr lang="en-GB" sz="2000" dirty="0" smtClean="0"/>
              <a:t>PCSE website</a:t>
            </a:r>
            <a:endParaRPr lang="en-GB" sz="2000" dirty="0"/>
          </a:p>
          <a:p>
            <a:pPr marL="857250" lvl="1" indent="-457200">
              <a:buClr>
                <a:schemeClr val="bg2"/>
              </a:buClr>
            </a:pPr>
            <a:r>
              <a:rPr lang="en-GB" sz="2000" dirty="0" smtClean="0"/>
              <a:t>National Engagement Team (NET)</a:t>
            </a:r>
          </a:p>
          <a:p>
            <a:pPr marL="457200" indent="-457200">
              <a:buClr>
                <a:schemeClr val="bg2"/>
              </a:buClr>
              <a:buFont typeface="+mj-lt"/>
              <a:buAutoNum type="arabicPeriod"/>
            </a:pPr>
            <a:r>
              <a:rPr lang="en-GB" dirty="0" smtClean="0"/>
              <a:t>Get involved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5" name="Picture 4" title="arrow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8079" y="5514158"/>
            <a:ext cx="1222923" cy="96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28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749912"/>
            <a:ext cx="7356815" cy="667725"/>
          </a:xfrm>
        </p:spPr>
        <p:txBody>
          <a:bodyPr>
            <a:normAutofit fontScale="90000"/>
          </a:bodyPr>
          <a:lstStyle/>
          <a:p>
            <a:r>
              <a:rPr lang="en-GB" sz="2900" dirty="0"/>
              <a:t>What we are looking to achieve</a:t>
            </a:r>
            <a:r>
              <a:rPr lang="en-GB" dirty="0"/>
              <a:t>	</a:t>
            </a:r>
            <a:br>
              <a:rPr lang="en-GB" dirty="0"/>
            </a:br>
            <a:r>
              <a:rPr lang="en-GB" dirty="0" smtClean="0"/>
              <a:t> 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74" y="1789793"/>
            <a:ext cx="7841707" cy="395073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GB" sz="9600" dirty="0" smtClean="0"/>
              <a:t>		Consistent, national services</a:t>
            </a:r>
            <a:r>
              <a:rPr lang="en-GB" sz="9600" b="1" dirty="0" smtClean="0">
                <a:solidFill>
                  <a:schemeClr val="bg2"/>
                </a:solidFill>
              </a:rPr>
              <a:t>	</a:t>
            </a:r>
            <a:r>
              <a:rPr lang="en-GB" sz="9600" dirty="0" smtClean="0"/>
              <a:t>	</a:t>
            </a:r>
          </a:p>
          <a:p>
            <a:pPr marL="0" indent="0">
              <a:buNone/>
            </a:pPr>
            <a:r>
              <a:rPr lang="en-GB" sz="9600" dirty="0"/>
              <a:t>	</a:t>
            </a:r>
            <a:r>
              <a:rPr lang="en-GB" sz="9600" dirty="0" smtClean="0"/>
              <a:t>	   </a:t>
            </a:r>
          </a:p>
          <a:p>
            <a:pPr marL="0" indent="0">
              <a:buNone/>
            </a:pPr>
            <a:endParaRPr lang="en-GB" sz="5100" dirty="0"/>
          </a:p>
          <a:p>
            <a:pPr marL="0" indent="0">
              <a:buNone/>
            </a:pPr>
            <a:endParaRPr lang="en-GB" sz="5100" dirty="0" smtClean="0"/>
          </a:p>
          <a:p>
            <a:pPr marL="0" indent="0">
              <a:buNone/>
            </a:pPr>
            <a:r>
              <a:rPr lang="en-GB" sz="9600" dirty="0" smtClean="0"/>
              <a:t>Safe and reliable service delivery</a:t>
            </a:r>
          </a:p>
          <a:p>
            <a:pPr marL="0" indent="0">
              <a:buNone/>
            </a:pPr>
            <a:endParaRPr lang="en-GB" sz="9600" dirty="0"/>
          </a:p>
          <a:p>
            <a:pPr marL="0" indent="0">
              <a:buNone/>
            </a:pPr>
            <a:endParaRPr lang="en-GB" sz="9600" dirty="0" smtClean="0"/>
          </a:p>
          <a:p>
            <a:pPr marL="0" indent="0">
              <a:buNone/>
            </a:pPr>
            <a:r>
              <a:rPr lang="en-GB" sz="9600" dirty="0" smtClean="0"/>
              <a:t>		Cost savings</a:t>
            </a:r>
          </a:p>
          <a:p>
            <a:pPr marL="0" indent="0">
              <a:buNone/>
            </a:pPr>
            <a:endParaRPr lang="en-GB" sz="9600" dirty="0"/>
          </a:p>
          <a:p>
            <a:pPr marL="0" indent="0">
              <a:buNone/>
            </a:pPr>
            <a:endParaRPr lang="en-GB" sz="9600" dirty="0" smtClean="0"/>
          </a:p>
          <a:p>
            <a:pPr marL="0" indent="0">
              <a:buNone/>
            </a:pPr>
            <a:r>
              <a:rPr lang="en-GB" sz="9600" dirty="0" smtClean="0"/>
              <a:t>Ultimately - </a:t>
            </a:r>
            <a:r>
              <a:rPr lang="en-GB" sz="9600" dirty="0"/>
              <a:t>i</a:t>
            </a:r>
            <a:r>
              <a:rPr lang="en-GB" sz="9600" dirty="0" smtClean="0"/>
              <a:t>mproved customer service</a:t>
            </a:r>
          </a:p>
          <a:p>
            <a:pPr marL="0" indent="0">
              <a:buNone/>
            </a:pPr>
            <a:endParaRPr lang="en-GB" sz="5100" dirty="0" smtClean="0"/>
          </a:p>
          <a:p>
            <a:pPr marL="0" indent="0">
              <a:buNone/>
            </a:pPr>
            <a:endParaRPr lang="en-GB" sz="5100" dirty="0"/>
          </a:p>
          <a:p>
            <a:pPr marL="0" indent="0">
              <a:buNone/>
            </a:pPr>
            <a:endParaRPr lang="en-GB" sz="5100" dirty="0" smtClean="0"/>
          </a:p>
          <a:p>
            <a:pPr marL="0" indent="0">
              <a:buNone/>
            </a:pPr>
            <a:r>
              <a:rPr lang="en-GB" sz="5100" dirty="0" smtClean="0"/>
              <a:t> </a:t>
            </a:r>
          </a:p>
          <a:p>
            <a:pPr marL="0" indent="0">
              <a:buNone/>
            </a:pPr>
            <a:endParaRPr lang="en-GB" sz="5100" dirty="0"/>
          </a:p>
          <a:p>
            <a:pPr marL="0" indent="0" algn="r">
              <a:buNone/>
            </a:pPr>
            <a:endParaRPr lang="en-GB" sz="5100" dirty="0"/>
          </a:p>
          <a:p>
            <a:pPr marL="0" indent="0">
              <a:buNone/>
            </a:pPr>
            <a:r>
              <a:rPr lang="en-GB" sz="5100" dirty="0" smtClean="0"/>
              <a:t>			</a:t>
            </a:r>
          </a:p>
          <a:p>
            <a:pPr marL="0" indent="0">
              <a:buNone/>
            </a:pPr>
            <a:r>
              <a:rPr lang="en-GB" sz="5100" dirty="0"/>
              <a:t>	</a:t>
            </a:r>
            <a:r>
              <a:rPr lang="en-GB" sz="5100" dirty="0" smtClean="0"/>
              <a:t>		</a:t>
            </a:r>
          </a:p>
          <a:p>
            <a:pPr marL="0" indent="0">
              <a:buNone/>
            </a:pPr>
            <a:r>
              <a:rPr lang="en-GB" sz="5100" dirty="0"/>
              <a:t>	</a:t>
            </a:r>
            <a:r>
              <a:rPr lang="en-GB" sz="5100" dirty="0" smtClean="0"/>
              <a:t>		 </a:t>
            </a:r>
          </a:p>
          <a:p>
            <a:pPr marL="0" indent="0">
              <a:buNone/>
            </a:pPr>
            <a:r>
              <a:rPr lang="en-GB" sz="5100" dirty="0"/>
              <a:t>	</a:t>
            </a:r>
            <a:r>
              <a:rPr lang="en-GB" sz="5100" dirty="0" smtClean="0"/>
              <a:t>		</a:t>
            </a:r>
          </a:p>
          <a:p>
            <a:pPr marL="0" indent="0">
              <a:buNone/>
            </a:pPr>
            <a:r>
              <a:rPr lang="en-GB" sz="5100" dirty="0"/>
              <a:t>	</a:t>
            </a:r>
            <a:r>
              <a:rPr lang="en-GB" sz="5100" dirty="0" smtClean="0"/>
              <a:t>		Cost </a:t>
            </a:r>
            <a:r>
              <a:rPr lang="en-GB" sz="5100" dirty="0"/>
              <a:t>savings 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sz="2800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2" y="3515223"/>
            <a:ext cx="900203" cy="10924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321" y="4968633"/>
            <a:ext cx="630981" cy="10270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584" y="2723024"/>
            <a:ext cx="1277474" cy="9946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42" y="1545132"/>
            <a:ext cx="795607" cy="952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064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auto">
          <a:xfrm>
            <a:off x="257578" y="450762"/>
            <a:ext cx="7804578" cy="71747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GB" sz="2600" b="1" dirty="0" smtClean="0">
                <a:solidFill>
                  <a:schemeClr val="tx2"/>
                </a:solidFill>
              </a:rPr>
              <a:t>Transforming primary </a:t>
            </a:r>
            <a:r>
              <a:rPr lang="en-GB" sz="2600" b="1" dirty="0">
                <a:solidFill>
                  <a:schemeClr val="tx2"/>
                </a:solidFill>
              </a:rPr>
              <a:t>c</a:t>
            </a:r>
            <a:r>
              <a:rPr lang="en-GB" sz="2600" b="1" dirty="0" smtClean="0">
                <a:solidFill>
                  <a:schemeClr val="tx2"/>
                </a:solidFill>
              </a:rPr>
              <a:t>are </a:t>
            </a:r>
            <a:r>
              <a:rPr lang="en-GB" sz="2600" b="1" dirty="0">
                <a:solidFill>
                  <a:schemeClr val="tx2"/>
                </a:solidFill>
              </a:rPr>
              <a:t>s</a:t>
            </a:r>
            <a:r>
              <a:rPr lang="en-GB" sz="2600" b="1" dirty="0" smtClean="0">
                <a:solidFill>
                  <a:schemeClr val="tx2"/>
                </a:solidFill>
              </a:rPr>
              <a:t>upport </a:t>
            </a:r>
            <a:r>
              <a:rPr lang="en-GB" sz="2600" b="1" dirty="0">
                <a:solidFill>
                  <a:schemeClr val="tx2"/>
                </a:solidFill>
              </a:rPr>
              <a:t>s</a:t>
            </a:r>
            <a:r>
              <a:rPr lang="en-GB" sz="2600" b="1" dirty="0" smtClean="0">
                <a:solidFill>
                  <a:schemeClr val="tx2"/>
                </a:solidFill>
              </a:rPr>
              <a:t>ervices 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60008" y="1780911"/>
            <a:ext cx="8466011" cy="565231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GB" sz="1100" dirty="0" smtClean="0">
                <a:solidFill>
                  <a:prstClr val="black"/>
                </a:solidFill>
              </a:rPr>
              <a:t>User Portal and Customer Support Centre </a:t>
            </a:r>
          </a:p>
        </p:txBody>
      </p:sp>
      <p:sp>
        <p:nvSpPr>
          <p:cNvPr id="292" name="Rectangle 291"/>
          <p:cNvSpPr/>
          <p:nvPr/>
        </p:nvSpPr>
        <p:spPr bwMode="auto">
          <a:xfrm>
            <a:off x="360008" y="1201907"/>
            <a:ext cx="8466011" cy="53522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GB" sz="1200" dirty="0" smtClean="0">
              <a:solidFill>
                <a:prstClr val="white"/>
              </a:solidFill>
            </a:endParaRPr>
          </a:p>
        </p:txBody>
      </p:sp>
      <p:pic>
        <p:nvPicPr>
          <p:cNvPr id="315" name="Picture 3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49" y="1953273"/>
            <a:ext cx="333685" cy="359233"/>
          </a:xfrm>
          <a:prstGeom prst="rect">
            <a:avLst/>
          </a:prstGeom>
        </p:spPr>
      </p:pic>
      <p:sp>
        <p:nvSpPr>
          <p:cNvPr id="316" name="TextBox 315"/>
          <p:cNvSpPr txBox="1"/>
          <p:nvPr/>
        </p:nvSpPr>
        <p:spPr>
          <a:xfrm>
            <a:off x="1051947" y="1991227"/>
            <a:ext cx="819455" cy="2299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894" b="0" dirty="0">
                <a:solidFill>
                  <a:prstClr val="white"/>
                </a:solidFill>
                <a:latin typeface="Arial"/>
              </a:rPr>
              <a:t>Face to </a:t>
            </a:r>
            <a:r>
              <a:rPr lang="en-GB" sz="894" b="0" dirty="0" smtClean="0">
                <a:solidFill>
                  <a:prstClr val="white"/>
                </a:solidFill>
                <a:latin typeface="Arial"/>
              </a:rPr>
              <a:t>face</a:t>
            </a:r>
            <a:endParaRPr lang="en-GB" sz="894" b="0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318" name="Picture 3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285" y="1989504"/>
            <a:ext cx="376386" cy="273777"/>
          </a:xfrm>
          <a:prstGeom prst="rect">
            <a:avLst/>
          </a:prstGeom>
        </p:spPr>
      </p:pic>
      <p:sp>
        <p:nvSpPr>
          <p:cNvPr id="319" name="TextBox 318"/>
          <p:cNvSpPr txBox="1"/>
          <p:nvPr/>
        </p:nvSpPr>
        <p:spPr>
          <a:xfrm>
            <a:off x="2604176" y="1991227"/>
            <a:ext cx="518091" cy="2299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894" b="0" dirty="0">
                <a:solidFill>
                  <a:prstClr val="white"/>
                </a:solidFill>
                <a:latin typeface="Arial"/>
              </a:rPr>
              <a:t>Phone</a:t>
            </a:r>
          </a:p>
        </p:txBody>
      </p:sp>
      <p:pic>
        <p:nvPicPr>
          <p:cNvPr id="321" name="Picture 3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381" y="1957202"/>
            <a:ext cx="360218" cy="390236"/>
          </a:xfrm>
          <a:prstGeom prst="rect">
            <a:avLst/>
          </a:prstGeom>
        </p:spPr>
      </p:pic>
      <p:sp>
        <p:nvSpPr>
          <p:cNvPr id="322" name="TextBox 321"/>
          <p:cNvSpPr txBox="1"/>
          <p:nvPr/>
        </p:nvSpPr>
        <p:spPr>
          <a:xfrm>
            <a:off x="5020083" y="1991227"/>
            <a:ext cx="473206" cy="2299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894" b="0" dirty="0">
                <a:solidFill>
                  <a:prstClr val="white"/>
                </a:solidFill>
                <a:latin typeface="Arial"/>
              </a:rPr>
              <a:t>Email</a:t>
            </a:r>
          </a:p>
        </p:txBody>
      </p:sp>
      <p:pic>
        <p:nvPicPr>
          <p:cNvPr id="324" name="Picture 3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641" y="1955431"/>
            <a:ext cx="377465" cy="408920"/>
          </a:xfrm>
          <a:prstGeom prst="rect">
            <a:avLst/>
          </a:prstGeom>
        </p:spPr>
      </p:pic>
      <p:sp>
        <p:nvSpPr>
          <p:cNvPr id="325" name="TextBox 324"/>
          <p:cNvSpPr txBox="1"/>
          <p:nvPr/>
        </p:nvSpPr>
        <p:spPr>
          <a:xfrm>
            <a:off x="3810288" y="1991227"/>
            <a:ext cx="537327" cy="2299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894" b="0" dirty="0">
                <a:solidFill>
                  <a:prstClr val="white"/>
                </a:solidFill>
                <a:latin typeface="Arial"/>
              </a:rPr>
              <a:t>Letters</a:t>
            </a:r>
          </a:p>
        </p:txBody>
      </p:sp>
      <p:pic>
        <p:nvPicPr>
          <p:cNvPr id="327" name="Picture 3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483" y="1931383"/>
            <a:ext cx="413373" cy="447821"/>
          </a:xfrm>
          <a:prstGeom prst="rect">
            <a:avLst/>
          </a:prstGeom>
        </p:spPr>
      </p:pic>
      <p:sp>
        <p:nvSpPr>
          <p:cNvPr id="328" name="TextBox 327"/>
          <p:cNvSpPr txBox="1"/>
          <p:nvPr/>
        </p:nvSpPr>
        <p:spPr>
          <a:xfrm>
            <a:off x="7289404" y="1991227"/>
            <a:ext cx="409086" cy="2299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894" b="0" dirty="0">
                <a:solidFill>
                  <a:prstClr val="white"/>
                </a:solidFill>
                <a:latin typeface="Arial"/>
              </a:rPr>
              <a:t>Text</a:t>
            </a:r>
          </a:p>
        </p:txBody>
      </p:sp>
      <p:pic>
        <p:nvPicPr>
          <p:cNvPr id="330" name="Picture 3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601" y="1927369"/>
            <a:ext cx="360306" cy="390331"/>
          </a:xfrm>
          <a:prstGeom prst="rect">
            <a:avLst/>
          </a:prstGeom>
        </p:spPr>
      </p:pic>
      <p:sp>
        <p:nvSpPr>
          <p:cNvPr id="331" name="TextBox 330"/>
          <p:cNvSpPr txBox="1"/>
          <p:nvPr/>
        </p:nvSpPr>
        <p:spPr>
          <a:xfrm>
            <a:off x="8329338" y="1989529"/>
            <a:ext cx="377026" cy="2299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894" b="0" dirty="0">
                <a:solidFill>
                  <a:prstClr val="white"/>
                </a:solidFill>
                <a:latin typeface="Arial"/>
              </a:rPr>
              <a:t>Fax</a:t>
            </a:r>
          </a:p>
        </p:txBody>
      </p:sp>
      <p:pic>
        <p:nvPicPr>
          <p:cNvPr id="333" name="Picture 3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600" y="1948873"/>
            <a:ext cx="360218" cy="390236"/>
          </a:xfrm>
          <a:prstGeom prst="rect">
            <a:avLst/>
          </a:prstGeom>
        </p:spPr>
      </p:pic>
      <p:sp>
        <p:nvSpPr>
          <p:cNvPr id="334" name="TextBox 333"/>
          <p:cNvSpPr txBox="1"/>
          <p:nvPr/>
        </p:nvSpPr>
        <p:spPr>
          <a:xfrm>
            <a:off x="6158256" y="1997770"/>
            <a:ext cx="486030" cy="2299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894" b="0" dirty="0" smtClean="0">
                <a:solidFill>
                  <a:prstClr val="white"/>
                </a:solidFill>
                <a:latin typeface="Arial"/>
              </a:rPr>
              <a:t>Portal</a:t>
            </a:r>
            <a:endParaRPr lang="en-GB" sz="894" b="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60005" y="5948391"/>
            <a:ext cx="8459445" cy="261387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GB" sz="1100" dirty="0" smtClean="0">
              <a:solidFill>
                <a:prstClr val="white"/>
              </a:solidFill>
            </a:endParaRPr>
          </a:p>
        </p:txBody>
      </p:sp>
      <p:sp>
        <p:nvSpPr>
          <p:cNvPr id="742" name="Rectangle 741"/>
          <p:cNvSpPr/>
          <p:nvPr/>
        </p:nvSpPr>
        <p:spPr>
          <a:xfrm>
            <a:off x="456985" y="1315581"/>
            <a:ext cx="1117748" cy="252000"/>
          </a:xfrm>
          <a:prstGeom prst="rect">
            <a:avLst/>
          </a:prstGeom>
          <a:noFill/>
          <a:ln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000" dirty="0">
                <a:solidFill>
                  <a:srgbClr val="91004B"/>
                </a:solidFill>
                <a:cs typeface="Arial" panose="020B0604020202020204" pitchFamily="34" charset="0"/>
              </a:rPr>
              <a:t>GPs</a:t>
            </a:r>
          </a:p>
        </p:txBody>
      </p:sp>
      <p:sp>
        <p:nvSpPr>
          <p:cNvPr id="743" name="Rectangle 742"/>
          <p:cNvSpPr/>
          <p:nvPr/>
        </p:nvSpPr>
        <p:spPr>
          <a:xfrm>
            <a:off x="1812472" y="1326901"/>
            <a:ext cx="1117748" cy="2709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000" dirty="0" smtClean="0">
                <a:solidFill>
                  <a:srgbClr val="005B82"/>
                </a:solidFill>
                <a:cs typeface="Arial" panose="020B0604020202020204" pitchFamily="34" charset="0"/>
              </a:rPr>
              <a:t>Practice staff</a:t>
            </a:r>
            <a:endParaRPr lang="en-GB" sz="1000" dirty="0">
              <a:solidFill>
                <a:srgbClr val="005B82"/>
              </a:solidFill>
              <a:cs typeface="Arial" panose="020B0604020202020204" pitchFamily="34" charset="0"/>
            </a:endParaRPr>
          </a:p>
        </p:txBody>
      </p:sp>
      <p:sp>
        <p:nvSpPr>
          <p:cNvPr id="744" name="Rectangle 743"/>
          <p:cNvSpPr/>
          <p:nvPr/>
        </p:nvSpPr>
        <p:spPr>
          <a:xfrm>
            <a:off x="3222428" y="1325245"/>
            <a:ext cx="1117748" cy="25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000" dirty="0" smtClean="0">
                <a:solidFill>
                  <a:srgbClr val="00A1C1"/>
                </a:solidFill>
                <a:cs typeface="Arial" panose="020B0604020202020204" pitchFamily="34" charset="0"/>
              </a:rPr>
              <a:t>Dentists</a:t>
            </a:r>
            <a:endParaRPr lang="en-GB" sz="1000" dirty="0">
              <a:solidFill>
                <a:srgbClr val="00A1C1"/>
              </a:solidFill>
              <a:cs typeface="Arial" panose="020B0604020202020204" pitchFamily="34" charset="0"/>
            </a:endParaRPr>
          </a:p>
        </p:txBody>
      </p:sp>
      <p:sp>
        <p:nvSpPr>
          <p:cNvPr id="745" name="Rectangle 744"/>
          <p:cNvSpPr/>
          <p:nvPr/>
        </p:nvSpPr>
        <p:spPr>
          <a:xfrm>
            <a:off x="4687188" y="1314587"/>
            <a:ext cx="1117748" cy="25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000" dirty="0" smtClean="0">
                <a:solidFill>
                  <a:srgbClr val="008566"/>
                </a:solidFill>
                <a:cs typeface="Arial" panose="020B0604020202020204" pitchFamily="34" charset="0"/>
              </a:rPr>
              <a:t>Pharmacists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000" dirty="0">
              <a:solidFill>
                <a:srgbClr val="008566"/>
              </a:solidFill>
              <a:cs typeface="Arial" panose="020B0604020202020204" pitchFamily="34" charset="0"/>
            </a:endParaRPr>
          </a:p>
        </p:txBody>
      </p:sp>
      <p:sp>
        <p:nvSpPr>
          <p:cNvPr id="746" name="Rectangle 745"/>
          <p:cNvSpPr/>
          <p:nvPr/>
        </p:nvSpPr>
        <p:spPr>
          <a:xfrm>
            <a:off x="6091048" y="1325520"/>
            <a:ext cx="1117748" cy="25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000" dirty="0">
                <a:solidFill>
                  <a:srgbClr val="FF5800"/>
                </a:solidFill>
                <a:cs typeface="Arial" panose="020B0604020202020204" pitchFamily="34" charset="0"/>
              </a:rPr>
              <a:t>Opticians</a:t>
            </a:r>
          </a:p>
        </p:txBody>
      </p:sp>
      <p:sp>
        <p:nvSpPr>
          <p:cNvPr id="747" name="Rectangle 746"/>
          <p:cNvSpPr/>
          <p:nvPr/>
        </p:nvSpPr>
        <p:spPr>
          <a:xfrm>
            <a:off x="7473760" y="1323047"/>
            <a:ext cx="1117748" cy="241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000" dirty="0" smtClean="0">
                <a:solidFill>
                  <a:srgbClr val="6773B6"/>
                </a:solidFill>
                <a:cs typeface="Arial" panose="020B0604020202020204" pitchFamily="34" charset="0"/>
              </a:rPr>
              <a:t>Broader stakeholders</a:t>
            </a:r>
            <a:endParaRPr lang="en-GB" sz="1000" dirty="0">
              <a:solidFill>
                <a:srgbClr val="6773B6"/>
              </a:solidFill>
              <a:cs typeface="Arial" panose="020B0604020202020204" pitchFamily="34" charset="0"/>
            </a:endParaRPr>
          </a:p>
        </p:txBody>
      </p:sp>
      <p:pic>
        <p:nvPicPr>
          <p:cNvPr id="749" name="Picture 748"/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439" y="1175555"/>
            <a:ext cx="303762" cy="608747"/>
          </a:xfrm>
          <a:prstGeom prst="rect">
            <a:avLst/>
          </a:prstGeom>
        </p:spPr>
      </p:pic>
      <p:pic>
        <p:nvPicPr>
          <p:cNvPr id="750" name="Picture 749"/>
          <p:cNvPicPr>
            <a:picLocks noChangeAspect="1"/>
          </p:cNvPicPr>
          <p:nvPr/>
        </p:nvPicPr>
        <p:blipFill>
          <a:blip r:embed="rId11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833" y="1136279"/>
            <a:ext cx="320229" cy="641747"/>
          </a:xfrm>
          <a:prstGeom prst="rect">
            <a:avLst/>
          </a:prstGeom>
        </p:spPr>
      </p:pic>
      <p:pic>
        <p:nvPicPr>
          <p:cNvPr id="751" name="Picture 750"/>
          <p:cNvPicPr>
            <a:picLocks noChangeAspect="1"/>
          </p:cNvPicPr>
          <p:nvPr/>
        </p:nvPicPr>
        <p:blipFill>
          <a:blip r:embed="rId1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363" y="1157075"/>
            <a:ext cx="305479" cy="612191"/>
          </a:xfrm>
          <a:prstGeom prst="rect">
            <a:avLst/>
          </a:prstGeom>
        </p:spPr>
      </p:pic>
      <p:pic>
        <p:nvPicPr>
          <p:cNvPr id="752" name="Picture 751"/>
          <p:cNvPicPr>
            <a:picLocks noChangeAspect="1"/>
          </p:cNvPicPr>
          <p:nvPr/>
        </p:nvPicPr>
        <p:blipFill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083" y="1181209"/>
            <a:ext cx="296983" cy="595163"/>
          </a:xfrm>
          <a:prstGeom prst="rect">
            <a:avLst/>
          </a:prstGeom>
        </p:spPr>
      </p:pic>
      <p:pic>
        <p:nvPicPr>
          <p:cNvPr id="753" name="Picture 752"/>
          <p:cNvPicPr>
            <a:picLocks noChangeAspect="1"/>
          </p:cNvPicPr>
          <p:nvPr/>
        </p:nvPicPr>
        <p:blipFill>
          <a:blip r:embed="rId1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629" y="1193645"/>
            <a:ext cx="275118" cy="551345"/>
          </a:xfrm>
          <a:prstGeom prst="rect">
            <a:avLst/>
          </a:prstGeom>
        </p:spPr>
      </p:pic>
      <p:sp>
        <p:nvSpPr>
          <p:cNvPr id="393" name="Trapezoid 392"/>
          <p:cNvSpPr/>
          <p:nvPr/>
        </p:nvSpPr>
        <p:spPr bwMode="auto">
          <a:xfrm rot="5400000">
            <a:off x="-213415" y="3365825"/>
            <a:ext cx="3122955" cy="1976134"/>
          </a:xfrm>
          <a:prstGeom prst="trapezoid">
            <a:avLst>
              <a:gd name="adj" fmla="val 19404"/>
            </a:avLst>
          </a:prstGeom>
          <a:solidFill>
            <a:schemeClr val="accent1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vert270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GB" dirty="0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94" name="Rectangle 393"/>
          <p:cNvSpPr/>
          <p:nvPr/>
        </p:nvSpPr>
        <p:spPr bwMode="auto">
          <a:xfrm>
            <a:off x="2441249" y="2382134"/>
            <a:ext cx="2057226" cy="35285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GB" sz="1100" b="0" dirty="0" smtClean="0">
              <a:solidFill>
                <a:prstClr val="black">
                  <a:lumMod val="85000"/>
                  <a:lumOff val="15000"/>
                </a:prstClr>
              </a:solidFill>
              <a:latin typeface="Arial"/>
            </a:endParaRPr>
          </a:p>
        </p:txBody>
      </p:sp>
      <p:sp>
        <p:nvSpPr>
          <p:cNvPr id="395" name="Rectangle 394"/>
          <p:cNvSpPr/>
          <p:nvPr/>
        </p:nvSpPr>
        <p:spPr bwMode="auto">
          <a:xfrm>
            <a:off x="4603591" y="2382139"/>
            <a:ext cx="2057226" cy="353735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GB" sz="1100" b="0" dirty="0" smtClean="0">
              <a:solidFill>
                <a:prstClr val="black">
                  <a:lumMod val="85000"/>
                  <a:lumOff val="15000"/>
                </a:prstClr>
              </a:solidFill>
              <a:latin typeface="Arial"/>
            </a:endParaRPr>
          </a:p>
        </p:txBody>
      </p:sp>
      <p:sp>
        <p:nvSpPr>
          <p:cNvPr id="396" name="Rectangle 395"/>
          <p:cNvSpPr/>
          <p:nvPr/>
        </p:nvSpPr>
        <p:spPr bwMode="auto">
          <a:xfrm>
            <a:off x="6762214" y="2382136"/>
            <a:ext cx="2057226" cy="3528599"/>
          </a:xfrm>
          <a:prstGeom prst="rect">
            <a:avLst/>
          </a:prstGeom>
          <a:solidFill>
            <a:srgbClr val="D1F1FF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GB" sz="1100" b="0" dirty="0" smtClean="0">
              <a:solidFill>
                <a:prstClr val="black">
                  <a:lumMod val="85000"/>
                  <a:lumOff val="15000"/>
                </a:prstClr>
              </a:solidFill>
              <a:latin typeface="Arial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907522" y="3149414"/>
            <a:ext cx="1919436" cy="2356214"/>
            <a:chOff x="5316480" y="3149371"/>
            <a:chExt cx="2079389" cy="2356215"/>
          </a:xfrm>
        </p:grpSpPr>
        <p:sp>
          <p:nvSpPr>
            <p:cNvPr id="397" name="TextBox 396"/>
            <p:cNvSpPr txBox="1"/>
            <p:nvPr/>
          </p:nvSpPr>
          <p:spPr>
            <a:xfrm>
              <a:off x="5327510" y="5259365"/>
              <a:ext cx="180042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sz="1000" dirty="0" smtClean="0">
                  <a:solidFill>
                    <a:prstClr val="black"/>
                  </a:solidFill>
                  <a:latin typeface="Arial"/>
                </a:rPr>
                <a:t>Probity	  (Preston)</a:t>
              </a:r>
            </a:p>
          </p:txBody>
        </p:sp>
        <p:sp>
          <p:nvSpPr>
            <p:cNvPr id="398" name="TextBox 397"/>
            <p:cNvSpPr txBox="1"/>
            <p:nvPr/>
          </p:nvSpPr>
          <p:spPr>
            <a:xfrm>
              <a:off x="5316480" y="3149371"/>
              <a:ext cx="2079389" cy="2246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sz="1000" dirty="0" smtClean="0">
                  <a:solidFill>
                    <a:prstClr val="black"/>
                  </a:solidFill>
                  <a:latin typeface="Arial"/>
                </a:rPr>
                <a:t>Support Centre	  (Leeds)</a:t>
              </a:r>
            </a:p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000" dirty="0" smtClean="0">
                <a:solidFill>
                  <a:prstClr val="black"/>
                </a:solidFill>
                <a:latin typeface="Arial"/>
              </a:endParaRPr>
            </a:p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sz="1000" dirty="0">
                  <a:solidFill>
                    <a:prstClr val="black"/>
                  </a:solidFill>
                  <a:latin typeface="Arial"/>
                </a:rPr>
                <a:t>Market </a:t>
              </a:r>
              <a:r>
                <a:rPr lang="en-GB" sz="1000" dirty="0" smtClean="0">
                  <a:solidFill>
                    <a:prstClr val="black"/>
                  </a:solidFill>
                  <a:latin typeface="Arial"/>
                </a:rPr>
                <a:t>Entry  	  (Leeds)</a:t>
              </a:r>
            </a:p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000" dirty="0" smtClean="0">
                <a:solidFill>
                  <a:prstClr val="black"/>
                </a:solidFill>
                <a:latin typeface="Arial"/>
              </a:endParaRPr>
            </a:p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sz="1000" dirty="0" smtClean="0">
                  <a:solidFill>
                    <a:prstClr val="black"/>
                  </a:solidFill>
                  <a:latin typeface="Arial"/>
                </a:rPr>
                <a:t>Performer List	  (Leeds)</a:t>
              </a:r>
            </a:p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000" dirty="0">
                <a:solidFill>
                  <a:prstClr val="black"/>
                </a:solidFill>
                <a:latin typeface="Arial"/>
              </a:endParaRPr>
            </a:p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sz="1000" dirty="0">
                  <a:solidFill>
                    <a:prstClr val="black"/>
                  </a:solidFill>
                  <a:latin typeface="Arial"/>
                </a:rPr>
                <a:t>DMS 	  (Preston)</a:t>
              </a:r>
            </a:p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000" dirty="0" smtClean="0">
                <a:solidFill>
                  <a:prstClr val="black"/>
                </a:solidFill>
                <a:latin typeface="Arial"/>
              </a:endParaRPr>
            </a:p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sz="1000" dirty="0" smtClean="0">
                  <a:solidFill>
                    <a:prstClr val="black"/>
                  </a:solidFill>
                  <a:latin typeface="Arial"/>
                </a:rPr>
                <a:t>Scanning </a:t>
              </a:r>
              <a:r>
                <a:rPr lang="en-GB" sz="1000" dirty="0">
                  <a:solidFill>
                    <a:prstClr val="black"/>
                  </a:solidFill>
                  <a:latin typeface="Arial"/>
                </a:rPr>
                <a:t> </a:t>
              </a:r>
              <a:r>
                <a:rPr lang="en-GB" sz="1000" dirty="0" smtClean="0">
                  <a:solidFill>
                    <a:prstClr val="black"/>
                  </a:solidFill>
                  <a:latin typeface="Arial"/>
                </a:rPr>
                <a:t>(Darlington)</a:t>
              </a:r>
            </a:p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000" dirty="0">
                <a:solidFill>
                  <a:prstClr val="black"/>
                </a:solidFill>
                <a:latin typeface="Arial"/>
              </a:endParaRPr>
            </a:p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sz="1000" dirty="0" smtClean="0">
                  <a:solidFill>
                    <a:prstClr val="black"/>
                  </a:solidFill>
                  <a:latin typeface="Arial"/>
                </a:rPr>
                <a:t>Storage	  (Darlington)</a:t>
              </a:r>
            </a:p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000" dirty="0" smtClean="0">
                <a:solidFill>
                  <a:prstClr val="black"/>
                </a:solidFill>
                <a:latin typeface="Arial"/>
              </a:endParaRPr>
            </a:p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sz="1000" dirty="0" smtClean="0">
                  <a:solidFill>
                    <a:prstClr val="black"/>
                  </a:solidFill>
                  <a:latin typeface="Arial"/>
                </a:rPr>
                <a:t>Printing	  (Mansfield)</a:t>
              </a:r>
              <a:endParaRPr lang="en-GB" sz="1000" dirty="0">
                <a:solidFill>
                  <a:prstClr val="black"/>
                </a:solidFill>
                <a:latin typeface="Arial"/>
              </a:endParaRPr>
            </a:p>
            <a:p>
              <a:pPr marL="171450" indent="-171450" algn="l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en-GB" sz="1000" dirty="0">
                <a:solidFill>
                  <a:srgbClr val="FF5800"/>
                </a:solidFill>
                <a:latin typeface="Arial"/>
              </a:endParaRPr>
            </a:p>
          </p:txBody>
        </p:sp>
      </p:grpSp>
      <p:sp>
        <p:nvSpPr>
          <p:cNvPr id="399" name="TextBox 398"/>
          <p:cNvSpPr txBox="1"/>
          <p:nvPr/>
        </p:nvSpPr>
        <p:spPr>
          <a:xfrm>
            <a:off x="2848172" y="4762381"/>
            <a:ext cx="1417376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GB" sz="1000" dirty="0" smtClean="0">
                <a:solidFill>
                  <a:prstClr val="black"/>
                </a:solidFill>
                <a:latin typeface="Arial"/>
              </a:rPr>
              <a:t>Screening</a:t>
            </a:r>
          </a:p>
          <a:p>
            <a:pPr algn="l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GB" sz="1000" dirty="0" smtClean="0">
                <a:solidFill>
                  <a:prstClr val="black"/>
                </a:solidFill>
                <a:latin typeface="Arial"/>
              </a:rPr>
              <a:t>Payments &amp; pensions</a:t>
            </a:r>
          </a:p>
          <a:p>
            <a:pPr algn="l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GB" sz="1000" dirty="0" smtClean="0">
                <a:solidFill>
                  <a:prstClr val="black"/>
                </a:solidFill>
                <a:latin typeface="Arial"/>
              </a:rPr>
              <a:t>Registrations</a:t>
            </a:r>
          </a:p>
        </p:txBody>
      </p:sp>
      <p:pic>
        <p:nvPicPr>
          <p:cNvPr id="400" name="Picture 399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9305" y="5589526"/>
            <a:ext cx="225232" cy="244001"/>
          </a:xfrm>
          <a:prstGeom prst="rect">
            <a:avLst/>
          </a:prstGeom>
        </p:spPr>
      </p:pic>
      <p:sp>
        <p:nvSpPr>
          <p:cNvPr id="401" name="Rectangle 400"/>
          <p:cNvSpPr/>
          <p:nvPr/>
        </p:nvSpPr>
        <p:spPr>
          <a:xfrm>
            <a:off x="7250084" y="5558269"/>
            <a:ext cx="152361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1000" dirty="0" smtClean="0">
                <a:solidFill>
                  <a:prstClr val="black"/>
                </a:solidFill>
                <a:latin typeface="Arial"/>
              </a:rPr>
              <a:t>Outsourced Logistics</a:t>
            </a:r>
            <a:endParaRPr lang="en-GB" sz="10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02" name="Rectangle 401"/>
          <p:cNvSpPr/>
          <p:nvPr/>
        </p:nvSpPr>
        <p:spPr>
          <a:xfrm>
            <a:off x="7125393" y="2466452"/>
            <a:ext cx="181777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</a:rPr>
              <a:t>Local Delivery Capability</a:t>
            </a:r>
          </a:p>
        </p:txBody>
      </p:sp>
      <p:sp>
        <p:nvSpPr>
          <p:cNvPr id="403" name="Rectangle 402"/>
          <p:cNvSpPr/>
          <p:nvPr/>
        </p:nvSpPr>
        <p:spPr>
          <a:xfrm>
            <a:off x="5084713" y="2388075"/>
            <a:ext cx="164073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</a:rPr>
              <a:t>Specialist Services Centres</a:t>
            </a:r>
          </a:p>
        </p:txBody>
      </p:sp>
      <p:sp>
        <p:nvSpPr>
          <p:cNvPr id="404" name="Rectangle 403"/>
          <p:cNvSpPr/>
          <p:nvPr/>
        </p:nvSpPr>
        <p:spPr>
          <a:xfrm>
            <a:off x="2869725" y="2399198"/>
            <a:ext cx="161899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11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</a:rPr>
              <a:t>3 x multi </a:t>
            </a:r>
            <a:r>
              <a:rPr lang="en-GB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</a:rPr>
              <a:t>Disciplinary </a:t>
            </a:r>
            <a:r>
              <a:rPr lang="en-GB" sz="11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/>
              </a:rPr>
              <a:t>Service Centres</a:t>
            </a:r>
            <a:endParaRPr lang="en-GB" sz="1100" dirty="0">
              <a:solidFill>
                <a:prstClr val="black">
                  <a:lumMod val="85000"/>
                  <a:lumOff val="15000"/>
                </a:prstClr>
              </a:solidFill>
              <a:latin typeface="Arial"/>
            </a:endParaRPr>
          </a:p>
        </p:txBody>
      </p:sp>
      <p:pic>
        <p:nvPicPr>
          <p:cNvPr id="405" name="Picture 404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318" y="2428435"/>
            <a:ext cx="342452" cy="370991"/>
          </a:xfrm>
          <a:prstGeom prst="rect">
            <a:avLst/>
          </a:prstGeom>
        </p:spPr>
      </p:pic>
      <p:sp>
        <p:nvSpPr>
          <p:cNvPr id="406" name="TextBox 405"/>
          <p:cNvSpPr txBox="1"/>
          <p:nvPr/>
        </p:nvSpPr>
        <p:spPr>
          <a:xfrm>
            <a:off x="359096" y="3248471"/>
            <a:ext cx="1952771" cy="2964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200"/>
              </a:spcBef>
              <a:spcAft>
                <a:spcPts val="0"/>
              </a:spcAft>
            </a:pPr>
            <a:r>
              <a:rPr lang="en-GB" sz="1100" b="0" dirty="0" smtClean="0">
                <a:solidFill>
                  <a:prstClr val="white"/>
                </a:solidFill>
                <a:latin typeface="Arial"/>
              </a:rPr>
              <a:t>Compliance</a:t>
            </a:r>
          </a:p>
          <a:p>
            <a:pPr algn="l" eaLnBrk="1" fontAlgn="auto" hangingPunct="1">
              <a:spcBef>
                <a:spcPts val="200"/>
              </a:spcBef>
              <a:spcAft>
                <a:spcPts val="0"/>
              </a:spcAft>
            </a:pPr>
            <a:r>
              <a:rPr lang="en-GB" sz="1100" b="0" dirty="0" smtClean="0">
                <a:solidFill>
                  <a:prstClr val="white"/>
                </a:solidFill>
                <a:latin typeface="Arial"/>
              </a:rPr>
              <a:t>Risk management</a:t>
            </a:r>
          </a:p>
          <a:p>
            <a:pPr algn="l" eaLnBrk="1" fontAlgn="auto" hangingPunct="1">
              <a:spcBef>
                <a:spcPts val="200"/>
              </a:spcBef>
              <a:spcAft>
                <a:spcPts val="0"/>
              </a:spcAft>
            </a:pPr>
            <a:r>
              <a:rPr lang="en-GB" sz="1100" b="0" dirty="0" smtClean="0">
                <a:solidFill>
                  <a:prstClr val="white"/>
                </a:solidFill>
                <a:latin typeface="Arial"/>
              </a:rPr>
              <a:t>Quality framework</a:t>
            </a:r>
          </a:p>
          <a:p>
            <a:pPr algn="l" eaLnBrk="1" fontAlgn="auto" hangingPunct="1">
              <a:spcBef>
                <a:spcPts val="200"/>
              </a:spcBef>
              <a:spcAft>
                <a:spcPts val="0"/>
              </a:spcAft>
            </a:pPr>
            <a:r>
              <a:rPr lang="en-GB" sz="1100" b="0" dirty="0" smtClean="0">
                <a:solidFill>
                  <a:prstClr val="white"/>
                </a:solidFill>
                <a:latin typeface="Arial"/>
              </a:rPr>
              <a:t>Change governance </a:t>
            </a:r>
          </a:p>
          <a:p>
            <a:pPr algn="l" eaLnBrk="1" fontAlgn="auto" hangingPunct="1">
              <a:spcBef>
                <a:spcPts val="200"/>
              </a:spcBef>
              <a:spcAft>
                <a:spcPts val="0"/>
              </a:spcAft>
            </a:pPr>
            <a:r>
              <a:rPr lang="en-GB" sz="1100" b="0" dirty="0" smtClean="0">
                <a:solidFill>
                  <a:prstClr val="white"/>
                </a:solidFill>
                <a:latin typeface="Arial"/>
              </a:rPr>
              <a:t>Metrics and reporting </a:t>
            </a:r>
          </a:p>
          <a:p>
            <a:pPr algn="l" eaLnBrk="1" fontAlgn="auto" hangingPunct="1">
              <a:spcBef>
                <a:spcPts val="200"/>
              </a:spcBef>
              <a:spcAft>
                <a:spcPts val="0"/>
              </a:spcAft>
            </a:pPr>
            <a:r>
              <a:rPr lang="en-GB" sz="1100" b="0" dirty="0" smtClean="0">
                <a:solidFill>
                  <a:prstClr val="white"/>
                </a:solidFill>
                <a:latin typeface="Arial"/>
              </a:rPr>
              <a:t>Process management </a:t>
            </a:r>
          </a:p>
          <a:p>
            <a:pPr algn="l" eaLnBrk="1" fontAlgn="auto" hangingPunct="1">
              <a:spcBef>
                <a:spcPts val="200"/>
              </a:spcBef>
              <a:spcAft>
                <a:spcPts val="0"/>
              </a:spcAft>
            </a:pPr>
            <a:r>
              <a:rPr lang="en-GB" sz="1100" b="0" dirty="0" smtClean="0">
                <a:solidFill>
                  <a:prstClr val="white"/>
                </a:solidFill>
                <a:latin typeface="Arial"/>
              </a:rPr>
              <a:t>People management </a:t>
            </a:r>
          </a:p>
          <a:p>
            <a:pPr algn="l" eaLnBrk="1" fontAlgn="auto" hangingPunct="1">
              <a:spcBef>
                <a:spcPts val="200"/>
              </a:spcBef>
              <a:spcAft>
                <a:spcPts val="0"/>
              </a:spcAft>
            </a:pPr>
            <a:r>
              <a:rPr lang="en-GB" sz="1100" b="0" dirty="0" smtClean="0">
                <a:solidFill>
                  <a:prstClr val="white"/>
                </a:solidFill>
                <a:latin typeface="Arial"/>
              </a:rPr>
              <a:t>Behavioural Science</a:t>
            </a:r>
          </a:p>
          <a:p>
            <a:pPr algn="l" eaLnBrk="1" fontAlgn="auto" hangingPunct="1">
              <a:spcBef>
                <a:spcPts val="200"/>
              </a:spcBef>
              <a:spcAft>
                <a:spcPts val="0"/>
              </a:spcAft>
            </a:pPr>
            <a:r>
              <a:rPr lang="en-GB" sz="1100" b="0" dirty="0" smtClean="0">
                <a:solidFill>
                  <a:prstClr val="white"/>
                </a:solidFill>
                <a:latin typeface="Arial"/>
              </a:rPr>
              <a:t>Clinical Governance</a:t>
            </a:r>
          </a:p>
          <a:p>
            <a:pPr algn="l" eaLnBrk="1" fontAlgn="auto" hangingPunct="1">
              <a:spcBef>
                <a:spcPts val="200"/>
              </a:spcBef>
              <a:spcAft>
                <a:spcPts val="0"/>
              </a:spcAft>
            </a:pPr>
            <a:r>
              <a:rPr lang="en-GB" sz="1100" b="0" dirty="0" smtClean="0">
                <a:solidFill>
                  <a:prstClr val="white"/>
                </a:solidFill>
                <a:latin typeface="Arial"/>
              </a:rPr>
              <a:t>Supplier Chain Management</a:t>
            </a:r>
          </a:p>
          <a:p>
            <a:pPr algn="l" eaLnBrk="1" fontAlgn="auto" hangingPunct="1">
              <a:spcBef>
                <a:spcPts val="200"/>
              </a:spcBef>
              <a:spcAft>
                <a:spcPts val="0"/>
              </a:spcAft>
            </a:pPr>
            <a:r>
              <a:rPr lang="en-GB" sz="1100" b="0" dirty="0" smtClean="0">
                <a:solidFill>
                  <a:prstClr val="white"/>
                </a:solidFill>
                <a:latin typeface="Arial"/>
              </a:rPr>
              <a:t>Workflow</a:t>
            </a:r>
          </a:p>
          <a:p>
            <a:pPr algn="l" eaLnBrk="1" fontAlgn="auto" hangingPunct="1">
              <a:spcBef>
                <a:spcPts val="200"/>
              </a:spcBef>
              <a:spcAft>
                <a:spcPts val="0"/>
              </a:spcAft>
            </a:pPr>
            <a:r>
              <a:rPr lang="en-GB" sz="1100" b="0" dirty="0">
                <a:solidFill>
                  <a:prstClr val="white"/>
                </a:solidFill>
                <a:latin typeface="Arial"/>
              </a:rPr>
              <a:t>Controls</a:t>
            </a:r>
          </a:p>
          <a:p>
            <a:pPr algn="l" eaLnBrk="1" fontAlgn="auto" hangingPunct="1">
              <a:spcBef>
                <a:spcPts val="200"/>
              </a:spcBef>
              <a:spcAft>
                <a:spcPts val="0"/>
              </a:spcAft>
            </a:pPr>
            <a:endParaRPr lang="en-GB" sz="1100" b="0" dirty="0">
              <a:solidFill>
                <a:prstClr val="white"/>
              </a:solidFill>
              <a:latin typeface="Arial"/>
            </a:endParaRPr>
          </a:p>
          <a:p>
            <a:pPr algn="l" eaLnBrk="1" fontAlgn="auto" hangingPunct="1">
              <a:spcBef>
                <a:spcPts val="200"/>
              </a:spcBef>
              <a:spcAft>
                <a:spcPts val="0"/>
              </a:spcAft>
            </a:pPr>
            <a:endParaRPr lang="en-GB" sz="1100" b="0" dirty="0">
              <a:solidFill>
                <a:prstClr val="white"/>
              </a:solidFill>
              <a:latin typeface="Arial"/>
            </a:endParaRPr>
          </a:p>
        </p:txBody>
      </p:sp>
      <p:grpSp>
        <p:nvGrpSpPr>
          <p:cNvPr id="407" name="Group 406"/>
          <p:cNvGrpSpPr/>
          <p:nvPr/>
        </p:nvGrpSpPr>
        <p:grpSpPr>
          <a:xfrm>
            <a:off x="3198391" y="3529301"/>
            <a:ext cx="790046" cy="996016"/>
            <a:chOff x="2632425" y="2686446"/>
            <a:chExt cx="1069739" cy="1346797"/>
          </a:xfrm>
          <a:solidFill>
            <a:schemeClr val="accent6"/>
          </a:solidFill>
        </p:grpSpPr>
        <p:sp>
          <p:nvSpPr>
            <p:cNvPr id="408" name="Freeform 2184"/>
            <p:cNvSpPr>
              <a:spLocks/>
            </p:cNvSpPr>
            <p:nvPr/>
          </p:nvSpPr>
          <p:spPr bwMode="auto">
            <a:xfrm>
              <a:off x="3090033" y="2971637"/>
              <a:ext cx="310675" cy="190850"/>
            </a:xfrm>
            <a:custGeom>
              <a:avLst/>
              <a:gdLst/>
              <a:ahLst/>
              <a:cxnLst>
                <a:cxn ang="0">
                  <a:pos x="131" y="33"/>
                </a:cxn>
                <a:cxn ang="0">
                  <a:pos x="128" y="40"/>
                </a:cxn>
                <a:cxn ang="0">
                  <a:pos x="122" y="41"/>
                </a:cxn>
                <a:cxn ang="0">
                  <a:pos x="113" y="49"/>
                </a:cxn>
                <a:cxn ang="0">
                  <a:pos x="95" y="58"/>
                </a:cxn>
                <a:cxn ang="0">
                  <a:pos x="95" y="77"/>
                </a:cxn>
                <a:cxn ang="0">
                  <a:pos x="85" y="82"/>
                </a:cxn>
                <a:cxn ang="0">
                  <a:pos x="78" y="77"/>
                </a:cxn>
                <a:cxn ang="0">
                  <a:pos x="76" y="65"/>
                </a:cxn>
                <a:cxn ang="0">
                  <a:pos x="70" y="59"/>
                </a:cxn>
                <a:cxn ang="0">
                  <a:pos x="65" y="64"/>
                </a:cxn>
                <a:cxn ang="0">
                  <a:pos x="61" y="62"/>
                </a:cxn>
                <a:cxn ang="0">
                  <a:pos x="56" y="65"/>
                </a:cxn>
                <a:cxn ang="0">
                  <a:pos x="42" y="60"/>
                </a:cxn>
                <a:cxn ang="0">
                  <a:pos x="29" y="66"/>
                </a:cxn>
                <a:cxn ang="0">
                  <a:pos x="15" y="60"/>
                </a:cxn>
                <a:cxn ang="0">
                  <a:pos x="0" y="41"/>
                </a:cxn>
                <a:cxn ang="0">
                  <a:pos x="11" y="31"/>
                </a:cxn>
                <a:cxn ang="0">
                  <a:pos x="9" y="21"/>
                </a:cxn>
                <a:cxn ang="0">
                  <a:pos x="9" y="16"/>
                </a:cxn>
                <a:cxn ang="0">
                  <a:pos x="19" y="10"/>
                </a:cxn>
                <a:cxn ang="0">
                  <a:pos x="25" y="11"/>
                </a:cxn>
                <a:cxn ang="0">
                  <a:pos x="35" y="11"/>
                </a:cxn>
                <a:cxn ang="0">
                  <a:pos x="43" y="9"/>
                </a:cxn>
                <a:cxn ang="0">
                  <a:pos x="50" y="2"/>
                </a:cxn>
                <a:cxn ang="0">
                  <a:pos x="57" y="9"/>
                </a:cxn>
                <a:cxn ang="0">
                  <a:pos x="67" y="6"/>
                </a:cxn>
                <a:cxn ang="0">
                  <a:pos x="78" y="10"/>
                </a:cxn>
                <a:cxn ang="0">
                  <a:pos x="91" y="7"/>
                </a:cxn>
                <a:cxn ang="0">
                  <a:pos x="100" y="3"/>
                </a:cxn>
                <a:cxn ang="0">
                  <a:pos x="113" y="5"/>
                </a:cxn>
                <a:cxn ang="0">
                  <a:pos x="119" y="14"/>
                </a:cxn>
                <a:cxn ang="0">
                  <a:pos x="127" y="25"/>
                </a:cxn>
                <a:cxn ang="0">
                  <a:pos x="131" y="30"/>
                </a:cxn>
              </a:cxnLst>
              <a:rect l="0" t="0" r="r" b="b"/>
              <a:pathLst>
                <a:path w="135" h="83">
                  <a:moveTo>
                    <a:pt x="135" y="36"/>
                  </a:moveTo>
                  <a:cubicBezTo>
                    <a:pt x="134" y="35"/>
                    <a:pt x="133" y="34"/>
                    <a:pt x="131" y="33"/>
                  </a:cubicBezTo>
                  <a:cubicBezTo>
                    <a:pt x="130" y="33"/>
                    <a:pt x="129" y="34"/>
                    <a:pt x="128" y="35"/>
                  </a:cubicBezTo>
                  <a:cubicBezTo>
                    <a:pt x="128" y="36"/>
                    <a:pt x="128" y="38"/>
                    <a:pt x="128" y="40"/>
                  </a:cubicBezTo>
                  <a:cubicBezTo>
                    <a:pt x="127" y="40"/>
                    <a:pt x="126" y="41"/>
                    <a:pt x="125" y="41"/>
                  </a:cubicBezTo>
                  <a:cubicBezTo>
                    <a:pt x="124" y="41"/>
                    <a:pt x="123" y="41"/>
                    <a:pt x="122" y="41"/>
                  </a:cubicBezTo>
                  <a:cubicBezTo>
                    <a:pt x="122" y="41"/>
                    <a:pt x="121" y="42"/>
                    <a:pt x="120" y="42"/>
                  </a:cubicBezTo>
                  <a:cubicBezTo>
                    <a:pt x="118" y="44"/>
                    <a:pt x="115" y="47"/>
                    <a:pt x="113" y="49"/>
                  </a:cubicBezTo>
                  <a:cubicBezTo>
                    <a:pt x="111" y="47"/>
                    <a:pt x="108" y="47"/>
                    <a:pt x="104" y="47"/>
                  </a:cubicBezTo>
                  <a:cubicBezTo>
                    <a:pt x="101" y="51"/>
                    <a:pt x="98" y="54"/>
                    <a:pt x="95" y="58"/>
                  </a:cubicBezTo>
                  <a:cubicBezTo>
                    <a:pt x="95" y="60"/>
                    <a:pt x="94" y="63"/>
                    <a:pt x="95" y="65"/>
                  </a:cubicBezTo>
                  <a:cubicBezTo>
                    <a:pt x="96" y="69"/>
                    <a:pt x="95" y="73"/>
                    <a:pt x="95" y="77"/>
                  </a:cubicBezTo>
                  <a:cubicBezTo>
                    <a:pt x="93" y="80"/>
                    <a:pt x="90" y="82"/>
                    <a:pt x="86" y="83"/>
                  </a:cubicBezTo>
                  <a:cubicBezTo>
                    <a:pt x="86" y="82"/>
                    <a:pt x="85" y="82"/>
                    <a:pt x="85" y="82"/>
                  </a:cubicBezTo>
                  <a:cubicBezTo>
                    <a:pt x="85" y="79"/>
                    <a:pt x="83" y="78"/>
                    <a:pt x="81" y="78"/>
                  </a:cubicBezTo>
                  <a:cubicBezTo>
                    <a:pt x="80" y="77"/>
                    <a:pt x="79" y="77"/>
                    <a:pt x="78" y="77"/>
                  </a:cubicBezTo>
                  <a:cubicBezTo>
                    <a:pt x="77" y="77"/>
                    <a:pt x="76" y="77"/>
                    <a:pt x="75" y="76"/>
                  </a:cubicBezTo>
                  <a:cubicBezTo>
                    <a:pt x="77" y="73"/>
                    <a:pt x="76" y="69"/>
                    <a:pt x="76" y="65"/>
                  </a:cubicBezTo>
                  <a:cubicBezTo>
                    <a:pt x="76" y="63"/>
                    <a:pt x="77" y="61"/>
                    <a:pt x="77" y="59"/>
                  </a:cubicBezTo>
                  <a:cubicBezTo>
                    <a:pt x="75" y="59"/>
                    <a:pt x="72" y="59"/>
                    <a:pt x="70" y="59"/>
                  </a:cubicBezTo>
                  <a:cubicBezTo>
                    <a:pt x="69" y="61"/>
                    <a:pt x="68" y="62"/>
                    <a:pt x="68" y="64"/>
                  </a:cubicBezTo>
                  <a:cubicBezTo>
                    <a:pt x="67" y="64"/>
                    <a:pt x="66" y="64"/>
                    <a:pt x="65" y="64"/>
                  </a:cubicBezTo>
                  <a:cubicBezTo>
                    <a:pt x="65" y="63"/>
                    <a:pt x="64" y="62"/>
                    <a:pt x="64" y="61"/>
                  </a:cubicBezTo>
                  <a:cubicBezTo>
                    <a:pt x="63" y="61"/>
                    <a:pt x="62" y="62"/>
                    <a:pt x="61" y="62"/>
                  </a:cubicBezTo>
                  <a:cubicBezTo>
                    <a:pt x="59" y="62"/>
                    <a:pt x="59" y="63"/>
                    <a:pt x="59" y="63"/>
                  </a:cubicBezTo>
                  <a:cubicBezTo>
                    <a:pt x="58" y="64"/>
                    <a:pt x="57" y="65"/>
                    <a:pt x="56" y="65"/>
                  </a:cubicBezTo>
                  <a:cubicBezTo>
                    <a:pt x="55" y="65"/>
                    <a:pt x="55" y="65"/>
                    <a:pt x="54" y="65"/>
                  </a:cubicBezTo>
                  <a:cubicBezTo>
                    <a:pt x="50" y="63"/>
                    <a:pt x="46" y="61"/>
                    <a:pt x="42" y="60"/>
                  </a:cubicBezTo>
                  <a:cubicBezTo>
                    <a:pt x="39" y="59"/>
                    <a:pt x="37" y="58"/>
                    <a:pt x="34" y="57"/>
                  </a:cubicBezTo>
                  <a:cubicBezTo>
                    <a:pt x="33" y="60"/>
                    <a:pt x="31" y="63"/>
                    <a:pt x="29" y="66"/>
                  </a:cubicBezTo>
                  <a:cubicBezTo>
                    <a:pt x="28" y="65"/>
                    <a:pt x="25" y="66"/>
                    <a:pt x="24" y="65"/>
                  </a:cubicBezTo>
                  <a:cubicBezTo>
                    <a:pt x="21" y="63"/>
                    <a:pt x="17" y="62"/>
                    <a:pt x="15" y="60"/>
                  </a:cubicBezTo>
                  <a:cubicBezTo>
                    <a:pt x="12" y="58"/>
                    <a:pt x="9" y="55"/>
                    <a:pt x="7" y="52"/>
                  </a:cubicBezTo>
                  <a:cubicBezTo>
                    <a:pt x="4" y="49"/>
                    <a:pt x="2" y="45"/>
                    <a:pt x="0" y="41"/>
                  </a:cubicBezTo>
                  <a:cubicBezTo>
                    <a:pt x="2" y="39"/>
                    <a:pt x="4" y="36"/>
                    <a:pt x="6" y="34"/>
                  </a:cubicBezTo>
                  <a:cubicBezTo>
                    <a:pt x="7" y="33"/>
                    <a:pt x="9" y="32"/>
                    <a:pt x="11" y="31"/>
                  </a:cubicBezTo>
                  <a:cubicBezTo>
                    <a:pt x="11" y="29"/>
                    <a:pt x="11" y="27"/>
                    <a:pt x="11" y="24"/>
                  </a:cubicBezTo>
                  <a:cubicBezTo>
                    <a:pt x="11" y="23"/>
                    <a:pt x="10" y="22"/>
                    <a:pt x="9" y="21"/>
                  </a:cubicBezTo>
                  <a:cubicBezTo>
                    <a:pt x="9" y="20"/>
                    <a:pt x="8" y="19"/>
                    <a:pt x="7" y="18"/>
                  </a:cubicBezTo>
                  <a:cubicBezTo>
                    <a:pt x="8" y="17"/>
                    <a:pt x="8" y="17"/>
                    <a:pt x="9" y="16"/>
                  </a:cubicBezTo>
                  <a:cubicBezTo>
                    <a:pt x="11" y="17"/>
                    <a:pt x="13" y="17"/>
                    <a:pt x="16" y="17"/>
                  </a:cubicBezTo>
                  <a:cubicBezTo>
                    <a:pt x="17" y="14"/>
                    <a:pt x="17" y="12"/>
                    <a:pt x="19" y="10"/>
                  </a:cubicBezTo>
                  <a:cubicBezTo>
                    <a:pt x="20" y="9"/>
                    <a:pt x="22" y="8"/>
                    <a:pt x="24" y="8"/>
                  </a:cubicBezTo>
                  <a:cubicBezTo>
                    <a:pt x="24" y="9"/>
                    <a:pt x="25" y="10"/>
                    <a:pt x="25" y="11"/>
                  </a:cubicBezTo>
                  <a:cubicBezTo>
                    <a:pt x="28" y="10"/>
                    <a:pt x="30" y="9"/>
                    <a:pt x="34" y="9"/>
                  </a:cubicBezTo>
                  <a:cubicBezTo>
                    <a:pt x="34" y="9"/>
                    <a:pt x="35" y="10"/>
                    <a:pt x="35" y="11"/>
                  </a:cubicBezTo>
                  <a:cubicBezTo>
                    <a:pt x="37" y="11"/>
                    <a:pt x="39" y="11"/>
                    <a:pt x="40" y="10"/>
                  </a:cubicBezTo>
                  <a:cubicBezTo>
                    <a:pt x="41" y="10"/>
                    <a:pt x="42" y="10"/>
                    <a:pt x="43" y="9"/>
                  </a:cubicBezTo>
                  <a:cubicBezTo>
                    <a:pt x="43" y="7"/>
                    <a:pt x="44" y="6"/>
                    <a:pt x="45" y="4"/>
                  </a:cubicBezTo>
                  <a:cubicBezTo>
                    <a:pt x="46" y="4"/>
                    <a:pt x="48" y="3"/>
                    <a:pt x="50" y="2"/>
                  </a:cubicBezTo>
                  <a:cubicBezTo>
                    <a:pt x="52" y="3"/>
                    <a:pt x="53" y="4"/>
                    <a:pt x="55" y="4"/>
                  </a:cubicBezTo>
                  <a:cubicBezTo>
                    <a:pt x="56" y="6"/>
                    <a:pt x="56" y="8"/>
                    <a:pt x="57" y="9"/>
                  </a:cubicBezTo>
                  <a:cubicBezTo>
                    <a:pt x="59" y="8"/>
                    <a:pt x="61" y="7"/>
                    <a:pt x="64" y="6"/>
                  </a:cubicBezTo>
                  <a:cubicBezTo>
                    <a:pt x="65" y="6"/>
                    <a:pt x="66" y="6"/>
                    <a:pt x="67" y="6"/>
                  </a:cubicBezTo>
                  <a:cubicBezTo>
                    <a:pt x="70" y="7"/>
                    <a:pt x="73" y="9"/>
                    <a:pt x="76" y="10"/>
                  </a:cubicBezTo>
                  <a:cubicBezTo>
                    <a:pt x="76" y="10"/>
                    <a:pt x="77" y="10"/>
                    <a:pt x="78" y="10"/>
                  </a:cubicBezTo>
                  <a:cubicBezTo>
                    <a:pt x="81" y="9"/>
                    <a:pt x="83" y="8"/>
                    <a:pt x="86" y="7"/>
                  </a:cubicBezTo>
                  <a:cubicBezTo>
                    <a:pt x="88" y="7"/>
                    <a:pt x="90" y="6"/>
                    <a:pt x="91" y="7"/>
                  </a:cubicBezTo>
                  <a:cubicBezTo>
                    <a:pt x="94" y="8"/>
                    <a:pt x="96" y="7"/>
                    <a:pt x="99" y="8"/>
                  </a:cubicBezTo>
                  <a:cubicBezTo>
                    <a:pt x="99" y="6"/>
                    <a:pt x="100" y="5"/>
                    <a:pt x="100" y="3"/>
                  </a:cubicBezTo>
                  <a:cubicBezTo>
                    <a:pt x="102" y="2"/>
                    <a:pt x="103" y="1"/>
                    <a:pt x="105" y="0"/>
                  </a:cubicBezTo>
                  <a:cubicBezTo>
                    <a:pt x="108" y="2"/>
                    <a:pt x="110" y="3"/>
                    <a:pt x="113" y="5"/>
                  </a:cubicBezTo>
                  <a:cubicBezTo>
                    <a:pt x="116" y="6"/>
                    <a:pt x="118" y="8"/>
                    <a:pt x="118" y="11"/>
                  </a:cubicBezTo>
                  <a:cubicBezTo>
                    <a:pt x="118" y="12"/>
                    <a:pt x="119" y="13"/>
                    <a:pt x="119" y="14"/>
                  </a:cubicBezTo>
                  <a:cubicBezTo>
                    <a:pt x="123" y="16"/>
                    <a:pt x="123" y="20"/>
                    <a:pt x="125" y="23"/>
                  </a:cubicBezTo>
                  <a:cubicBezTo>
                    <a:pt x="126" y="24"/>
                    <a:pt x="127" y="25"/>
                    <a:pt x="127" y="25"/>
                  </a:cubicBezTo>
                  <a:cubicBezTo>
                    <a:pt x="127" y="28"/>
                    <a:pt x="128" y="28"/>
                    <a:pt x="130" y="29"/>
                  </a:cubicBezTo>
                  <a:cubicBezTo>
                    <a:pt x="130" y="29"/>
                    <a:pt x="130" y="30"/>
                    <a:pt x="131" y="30"/>
                  </a:cubicBezTo>
                  <a:cubicBezTo>
                    <a:pt x="134" y="30"/>
                    <a:pt x="135" y="33"/>
                    <a:pt x="135" y="3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09" name="Freeform 2186"/>
            <p:cNvSpPr>
              <a:spLocks/>
            </p:cNvSpPr>
            <p:nvPr/>
          </p:nvSpPr>
          <p:spPr bwMode="auto">
            <a:xfrm>
              <a:off x="2807552" y="3743714"/>
              <a:ext cx="243443" cy="239105"/>
            </a:xfrm>
            <a:custGeom>
              <a:avLst/>
              <a:gdLst/>
              <a:ahLst/>
              <a:cxnLst>
                <a:cxn ang="0">
                  <a:pos x="62" y="92"/>
                </a:cxn>
                <a:cxn ang="0">
                  <a:pos x="57" y="100"/>
                </a:cxn>
                <a:cxn ang="0">
                  <a:pos x="47" y="102"/>
                </a:cxn>
                <a:cxn ang="0">
                  <a:pos x="37" y="92"/>
                </a:cxn>
                <a:cxn ang="0">
                  <a:pos x="26" y="88"/>
                </a:cxn>
                <a:cxn ang="0">
                  <a:pos x="21" y="85"/>
                </a:cxn>
                <a:cxn ang="0">
                  <a:pos x="19" y="71"/>
                </a:cxn>
                <a:cxn ang="0">
                  <a:pos x="15" y="58"/>
                </a:cxn>
                <a:cxn ang="0">
                  <a:pos x="14" y="47"/>
                </a:cxn>
                <a:cxn ang="0">
                  <a:pos x="9" y="42"/>
                </a:cxn>
                <a:cxn ang="0">
                  <a:pos x="2" y="32"/>
                </a:cxn>
                <a:cxn ang="0">
                  <a:pos x="3" y="22"/>
                </a:cxn>
                <a:cxn ang="0">
                  <a:pos x="13" y="26"/>
                </a:cxn>
                <a:cxn ang="0">
                  <a:pos x="22" y="17"/>
                </a:cxn>
                <a:cxn ang="0">
                  <a:pos x="23" y="5"/>
                </a:cxn>
                <a:cxn ang="0">
                  <a:pos x="52" y="1"/>
                </a:cxn>
                <a:cxn ang="0">
                  <a:pos x="47" y="7"/>
                </a:cxn>
                <a:cxn ang="0">
                  <a:pos x="49" y="14"/>
                </a:cxn>
                <a:cxn ang="0">
                  <a:pos x="60" y="18"/>
                </a:cxn>
                <a:cxn ang="0">
                  <a:pos x="72" y="22"/>
                </a:cxn>
                <a:cxn ang="0">
                  <a:pos x="79" y="30"/>
                </a:cxn>
                <a:cxn ang="0">
                  <a:pos x="89" y="33"/>
                </a:cxn>
                <a:cxn ang="0">
                  <a:pos x="95" y="37"/>
                </a:cxn>
                <a:cxn ang="0">
                  <a:pos x="102" y="39"/>
                </a:cxn>
                <a:cxn ang="0">
                  <a:pos x="102" y="47"/>
                </a:cxn>
                <a:cxn ang="0">
                  <a:pos x="93" y="54"/>
                </a:cxn>
                <a:cxn ang="0">
                  <a:pos x="81" y="57"/>
                </a:cxn>
                <a:cxn ang="0">
                  <a:pos x="75" y="63"/>
                </a:cxn>
                <a:cxn ang="0">
                  <a:pos x="69" y="57"/>
                </a:cxn>
                <a:cxn ang="0">
                  <a:pos x="71" y="64"/>
                </a:cxn>
                <a:cxn ang="0">
                  <a:pos x="67" y="76"/>
                </a:cxn>
                <a:cxn ang="0">
                  <a:pos x="63" y="82"/>
                </a:cxn>
                <a:cxn ang="0">
                  <a:pos x="62" y="90"/>
                </a:cxn>
              </a:cxnLst>
              <a:rect l="0" t="0" r="r" b="b"/>
              <a:pathLst>
                <a:path w="106" h="104">
                  <a:moveTo>
                    <a:pt x="62" y="90"/>
                  </a:moveTo>
                  <a:cubicBezTo>
                    <a:pt x="62" y="90"/>
                    <a:pt x="62" y="91"/>
                    <a:pt x="62" y="92"/>
                  </a:cubicBezTo>
                  <a:cubicBezTo>
                    <a:pt x="59" y="92"/>
                    <a:pt x="58" y="93"/>
                    <a:pt x="57" y="96"/>
                  </a:cubicBezTo>
                  <a:cubicBezTo>
                    <a:pt x="57" y="97"/>
                    <a:pt x="57" y="99"/>
                    <a:pt x="57" y="100"/>
                  </a:cubicBezTo>
                  <a:cubicBezTo>
                    <a:pt x="57" y="101"/>
                    <a:pt x="56" y="102"/>
                    <a:pt x="56" y="102"/>
                  </a:cubicBezTo>
                  <a:cubicBezTo>
                    <a:pt x="53" y="104"/>
                    <a:pt x="50" y="101"/>
                    <a:pt x="47" y="102"/>
                  </a:cubicBezTo>
                  <a:cubicBezTo>
                    <a:pt x="46" y="100"/>
                    <a:pt x="45" y="98"/>
                    <a:pt x="43" y="96"/>
                  </a:cubicBezTo>
                  <a:cubicBezTo>
                    <a:pt x="41" y="95"/>
                    <a:pt x="39" y="94"/>
                    <a:pt x="37" y="92"/>
                  </a:cubicBezTo>
                  <a:cubicBezTo>
                    <a:pt x="34" y="94"/>
                    <a:pt x="31" y="92"/>
                    <a:pt x="28" y="92"/>
                  </a:cubicBezTo>
                  <a:cubicBezTo>
                    <a:pt x="27" y="90"/>
                    <a:pt x="27" y="89"/>
                    <a:pt x="26" y="88"/>
                  </a:cubicBezTo>
                  <a:cubicBezTo>
                    <a:pt x="24" y="87"/>
                    <a:pt x="22" y="87"/>
                    <a:pt x="21" y="86"/>
                  </a:cubicBezTo>
                  <a:cubicBezTo>
                    <a:pt x="21" y="86"/>
                    <a:pt x="20" y="85"/>
                    <a:pt x="21" y="85"/>
                  </a:cubicBezTo>
                  <a:cubicBezTo>
                    <a:pt x="21" y="83"/>
                    <a:pt x="21" y="82"/>
                    <a:pt x="21" y="80"/>
                  </a:cubicBezTo>
                  <a:cubicBezTo>
                    <a:pt x="21" y="75"/>
                    <a:pt x="21" y="75"/>
                    <a:pt x="19" y="71"/>
                  </a:cubicBezTo>
                  <a:cubicBezTo>
                    <a:pt x="18" y="69"/>
                    <a:pt x="17" y="66"/>
                    <a:pt x="17" y="63"/>
                  </a:cubicBezTo>
                  <a:cubicBezTo>
                    <a:pt x="17" y="62"/>
                    <a:pt x="15" y="60"/>
                    <a:pt x="15" y="58"/>
                  </a:cubicBezTo>
                  <a:cubicBezTo>
                    <a:pt x="14" y="56"/>
                    <a:pt x="14" y="53"/>
                    <a:pt x="14" y="50"/>
                  </a:cubicBezTo>
                  <a:cubicBezTo>
                    <a:pt x="14" y="49"/>
                    <a:pt x="14" y="48"/>
                    <a:pt x="14" y="47"/>
                  </a:cubicBezTo>
                  <a:cubicBezTo>
                    <a:pt x="11" y="46"/>
                    <a:pt x="9" y="45"/>
                    <a:pt x="7" y="45"/>
                  </a:cubicBezTo>
                  <a:cubicBezTo>
                    <a:pt x="8" y="44"/>
                    <a:pt x="8" y="43"/>
                    <a:pt x="9" y="42"/>
                  </a:cubicBezTo>
                  <a:cubicBezTo>
                    <a:pt x="9" y="38"/>
                    <a:pt x="9" y="37"/>
                    <a:pt x="6" y="33"/>
                  </a:cubicBezTo>
                  <a:cubicBezTo>
                    <a:pt x="5" y="33"/>
                    <a:pt x="4" y="32"/>
                    <a:pt x="2" y="32"/>
                  </a:cubicBezTo>
                  <a:cubicBezTo>
                    <a:pt x="2" y="32"/>
                    <a:pt x="2" y="32"/>
                    <a:pt x="1" y="32"/>
                  </a:cubicBezTo>
                  <a:cubicBezTo>
                    <a:pt x="2" y="29"/>
                    <a:pt x="0" y="25"/>
                    <a:pt x="3" y="22"/>
                  </a:cubicBezTo>
                  <a:cubicBezTo>
                    <a:pt x="6" y="21"/>
                    <a:pt x="8" y="22"/>
                    <a:pt x="11" y="25"/>
                  </a:cubicBezTo>
                  <a:cubicBezTo>
                    <a:pt x="12" y="25"/>
                    <a:pt x="13" y="26"/>
                    <a:pt x="13" y="26"/>
                  </a:cubicBezTo>
                  <a:cubicBezTo>
                    <a:pt x="16" y="25"/>
                    <a:pt x="17" y="23"/>
                    <a:pt x="18" y="22"/>
                  </a:cubicBezTo>
                  <a:cubicBezTo>
                    <a:pt x="20" y="20"/>
                    <a:pt x="21" y="19"/>
                    <a:pt x="22" y="17"/>
                  </a:cubicBezTo>
                  <a:cubicBezTo>
                    <a:pt x="23" y="15"/>
                    <a:pt x="21" y="13"/>
                    <a:pt x="21" y="10"/>
                  </a:cubicBezTo>
                  <a:cubicBezTo>
                    <a:pt x="21" y="8"/>
                    <a:pt x="23" y="7"/>
                    <a:pt x="23" y="5"/>
                  </a:cubicBezTo>
                  <a:cubicBezTo>
                    <a:pt x="32" y="3"/>
                    <a:pt x="41" y="2"/>
                    <a:pt x="50" y="0"/>
                  </a:cubicBezTo>
                  <a:cubicBezTo>
                    <a:pt x="50" y="0"/>
                    <a:pt x="51" y="0"/>
                    <a:pt x="52" y="1"/>
                  </a:cubicBezTo>
                  <a:cubicBezTo>
                    <a:pt x="52" y="2"/>
                    <a:pt x="52" y="4"/>
                    <a:pt x="52" y="6"/>
                  </a:cubicBezTo>
                  <a:cubicBezTo>
                    <a:pt x="50" y="6"/>
                    <a:pt x="49" y="7"/>
                    <a:pt x="47" y="7"/>
                  </a:cubicBezTo>
                  <a:cubicBezTo>
                    <a:pt x="45" y="8"/>
                    <a:pt x="48" y="10"/>
                    <a:pt x="47" y="11"/>
                  </a:cubicBezTo>
                  <a:cubicBezTo>
                    <a:pt x="47" y="12"/>
                    <a:pt x="49" y="13"/>
                    <a:pt x="49" y="14"/>
                  </a:cubicBezTo>
                  <a:cubicBezTo>
                    <a:pt x="49" y="15"/>
                    <a:pt x="50" y="15"/>
                    <a:pt x="51" y="16"/>
                  </a:cubicBezTo>
                  <a:cubicBezTo>
                    <a:pt x="54" y="16"/>
                    <a:pt x="57" y="17"/>
                    <a:pt x="60" y="18"/>
                  </a:cubicBezTo>
                  <a:cubicBezTo>
                    <a:pt x="60" y="20"/>
                    <a:pt x="60" y="21"/>
                    <a:pt x="60" y="22"/>
                  </a:cubicBezTo>
                  <a:cubicBezTo>
                    <a:pt x="63" y="25"/>
                    <a:pt x="66" y="25"/>
                    <a:pt x="72" y="22"/>
                  </a:cubicBezTo>
                  <a:cubicBezTo>
                    <a:pt x="73" y="23"/>
                    <a:pt x="75" y="23"/>
                    <a:pt x="76" y="24"/>
                  </a:cubicBezTo>
                  <a:cubicBezTo>
                    <a:pt x="77" y="26"/>
                    <a:pt x="77" y="28"/>
                    <a:pt x="79" y="30"/>
                  </a:cubicBezTo>
                  <a:cubicBezTo>
                    <a:pt x="81" y="29"/>
                    <a:pt x="82" y="29"/>
                    <a:pt x="83" y="29"/>
                  </a:cubicBezTo>
                  <a:cubicBezTo>
                    <a:pt x="85" y="30"/>
                    <a:pt x="87" y="31"/>
                    <a:pt x="89" y="33"/>
                  </a:cubicBezTo>
                  <a:cubicBezTo>
                    <a:pt x="91" y="33"/>
                    <a:pt x="93" y="33"/>
                    <a:pt x="95" y="33"/>
                  </a:cubicBezTo>
                  <a:cubicBezTo>
                    <a:pt x="95" y="34"/>
                    <a:pt x="95" y="36"/>
                    <a:pt x="95" y="37"/>
                  </a:cubicBezTo>
                  <a:cubicBezTo>
                    <a:pt x="95" y="38"/>
                    <a:pt x="96" y="39"/>
                    <a:pt x="97" y="40"/>
                  </a:cubicBezTo>
                  <a:cubicBezTo>
                    <a:pt x="98" y="40"/>
                    <a:pt x="100" y="40"/>
                    <a:pt x="102" y="39"/>
                  </a:cubicBezTo>
                  <a:cubicBezTo>
                    <a:pt x="103" y="40"/>
                    <a:pt x="105" y="42"/>
                    <a:pt x="106" y="43"/>
                  </a:cubicBezTo>
                  <a:cubicBezTo>
                    <a:pt x="105" y="44"/>
                    <a:pt x="103" y="46"/>
                    <a:pt x="102" y="47"/>
                  </a:cubicBezTo>
                  <a:cubicBezTo>
                    <a:pt x="102" y="48"/>
                    <a:pt x="103" y="49"/>
                    <a:pt x="104" y="50"/>
                  </a:cubicBezTo>
                  <a:cubicBezTo>
                    <a:pt x="101" y="52"/>
                    <a:pt x="97" y="54"/>
                    <a:pt x="93" y="54"/>
                  </a:cubicBezTo>
                  <a:cubicBezTo>
                    <a:pt x="90" y="54"/>
                    <a:pt x="87" y="54"/>
                    <a:pt x="84" y="54"/>
                  </a:cubicBezTo>
                  <a:cubicBezTo>
                    <a:pt x="83" y="55"/>
                    <a:pt x="82" y="56"/>
                    <a:pt x="81" y="57"/>
                  </a:cubicBezTo>
                  <a:cubicBezTo>
                    <a:pt x="80" y="59"/>
                    <a:pt x="79" y="60"/>
                    <a:pt x="78" y="61"/>
                  </a:cubicBezTo>
                  <a:cubicBezTo>
                    <a:pt x="77" y="62"/>
                    <a:pt x="76" y="62"/>
                    <a:pt x="75" y="63"/>
                  </a:cubicBezTo>
                  <a:cubicBezTo>
                    <a:pt x="72" y="61"/>
                    <a:pt x="71" y="59"/>
                    <a:pt x="69" y="56"/>
                  </a:cubicBezTo>
                  <a:cubicBezTo>
                    <a:pt x="69" y="56"/>
                    <a:pt x="69" y="56"/>
                    <a:pt x="69" y="57"/>
                  </a:cubicBezTo>
                  <a:cubicBezTo>
                    <a:pt x="69" y="58"/>
                    <a:pt x="69" y="59"/>
                    <a:pt x="69" y="59"/>
                  </a:cubicBezTo>
                  <a:cubicBezTo>
                    <a:pt x="69" y="61"/>
                    <a:pt x="70" y="62"/>
                    <a:pt x="71" y="64"/>
                  </a:cubicBezTo>
                  <a:cubicBezTo>
                    <a:pt x="69" y="66"/>
                    <a:pt x="68" y="69"/>
                    <a:pt x="66" y="72"/>
                  </a:cubicBezTo>
                  <a:cubicBezTo>
                    <a:pt x="66" y="73"/>
                    <a:pt x="67" y="74"/>
                    <a:pt x="67" y="76"/>
                  </a:cubicBezTo>
                  <a:cubicBezTo>
                    <a:pt x="67" y="78"/>
                    <a:pt x="65" y="77"/>
                    <a:pt x="64" y="78"/>
                  </a:cubicBezTo>
                  <a:cubicBezTo>
                    <a:pt x="63" y="80"/>
                    <a:pt x="63" y="81"/>
                    <a:pt x="63" y="82"/>
                  </a:cubicBezTo>
                  <a:cubicBezTo>
                    <a:pt x="64" y="84"/>
                    <a:pt x="66" y="84"/>
                    <a:pt x="67" y="86"/>
                  </a:cubicBezTo>
                  <a:cubicBezTo>
                    <a:pt x="66" y="87"/>
                    <a:pt x="64" y="88"/>
                    <a:pt x="62" y="9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10" name="Freeform 2187"/>
            <p:cNvSpPr>
              <a:spLocks/>
            </p:cNvSpPr>
            <p:nvPr/>
          </p:nvSpPr>
          <p:spPr bwMode="auto">
            <a:xfrm>
              <a:off x="2945268" y="2836090"/>
              <a:ext cx="200068" cy="245612"/>
            </a:xfrm>
            <a:custGeom>
              <a:avLst/>
              <a:gdLst/>
              <a:ahLst/>
              <a:cxnLst>
                <a:cxn ang="0">
                  <a:pos x="22" y="90"/>
                </a:cxn>
                <a:cxn ang="0">
                  <a:pos x="19" y="95"/>
                </a:cxn>
                <a:cxn ang="0">
                  <a:pos x="13" y="80"/>
                </a:cxn>
                <a:cxn ang="0">
                  <a:pos x="3" y="57"/>
                </a:cxn>
                <a:cxn ang="0">
                  <a:pos x="8" y="42"/>
                </a:cxn>
                <a:cxn ang="0">
                  <a:pos x="11" y="35"/>
                </a:cxn>
                <a:cxn ang="0">
                  <a:pos x="18" y="26"/>
                </a:cxn>
                <a:cxn ang="0">
                  <a:pos x="20" y="29"/>
                </a:cxn>
                <a:cxn ang="0">
                  <a:pos x="21" y="23"/>
                </a:cxn>
                <a:cxn ang="0">
                  <a:pos x="27" y="23"/>
                </a:cxn>
                <a:cxn ang="0">
                  <a:pos x="34" y="22"/>
                </a:cxn>
                <a:cxn ang="0">
                  <a:pos x="36" y="12"/>
                </a:cxn>
                <a:cxn ang="0">
                  <a:pos x="43" y="7"/>
                </a:cxn>
                <a:cxn ang="0">
                  <a:pos x="52" y="1"/>
                </a:cxn>
                <a:cxn ang="0">
                  <a:pos x="59" y="5"/>
                </a:cxn>
                <a:cxn ang="0">
                  <a:pos x="66" y="8"/>
                </a:cxn>
                <a:cxn ang="0">
                  <a:pos x="61" y="15"/>
                </a:cxn>
                <a:cxn ang="0">
                  <a:pos x="65" y="36"/>
                </a:cxn>
                <a:cxn ang="0">
                  <a:pos x="76" y="35"/>
                </a:cxn>
                <a:cxn ang="0">
                  <a:pos x="79" y="46"/>
                </a:cxn>
                <a:cxn ang="0">
                  <a:pos x="75" y="48"/>
                </a:cxn>
                <a:cxn ang="0">
                  <a:pos x="82" y="62"/>
                </a:cxn>
                <a:cxn ang="0">
                  <a:pos x="87" y="65"/>
                </a:cxn>
                <a:cxn ang="0">
                  <a:pos x="80" y="69"/>
                </a:cxn>
                <a:cxn ang="0">
                  <a:pos x="71" y="74"/>
                </a:cxn>
                <a:cxn ang="0">
                  <a:pos x="73" y="83"/>
                </a:cxn>
                <a:cxn ang="0">
                  <a:pos x="64" y="92"/>
                </a:cxn>
                <a:cxn ang="0">
                  <a:pos x="54" y="96"/>
                </a:cxn>
                <a:cxn ang="0">
                  <a:pos x="49" y="93"/>
                </a:cxn>
                <a:cxn ang="0">
                  <a:pos x="40" y="99"/>
                </a:cxn>
                <a:cxn ang="0">
                  <a:pos x="36" y="95"/>
                </a:cxn>
                <a:cxn ang="0">
                  <a:pos x="31" y="103"/>
                </a:cxn>
                <a:cxn ang="0">
                  <a:pos x="23" y="102"/>
                </a:cxn>
              </a:cxnLst>
              <a:rect l="0" t="0" r="r" b="b"/>
              <a:pathLst>
                <a:path w="87" h="107">
                  <a:moveTo>
                    <a:pt x="25" y="89"/>
                  </a:moveTo>
                  <a:cubicBezTo>
                    <a:pt x="24" y="89"/>
                    <a:pt x="23" y="90"/>
                    <a:pt x="22" y="90"/>
                  </a:cubicBezTo>
                  <a:cubicBezTo>
                    <a:pt x="21" y="91"/>
                    <a:pt x="21" y="93"/>
                    <a:pt x="21" y="94"/>
                  </a:cubicBezTo>
                  <a:cubicBezTo>
                    <a:pt x="21" y="94"/>
                    <a:pt x="20" y="95"/>
                    <a:pt x="19" y="95"/>
                  </a:cubicBezTo>
                  <a:cubicBezTo>
                    <a:pt x="16" y="93"/>
                    <a:pt x="16" y="90"/>
                    <a:pt x="14" y="88"/>
                  </a:cubicBezTo>
                  <a:cubicBezTo>
                    <a:pt x="14" y="85"/>
                    <a:pt x="13" y="82"/>
                    <a:pt x="13" y="80"/>
                  </a:cubicBezTo>
                  <a:cubicBezTo>
                    <a:pt x="8" y="74"/>
                    <a:pt x="4" y="69"/>
                    <a:pt x="0" y="63"/>
                  </a:cubicBezTo>
                  <a:cubicBezTo>
                    <a:pt x="1" y="61"/>
                    <a:pt x="2" y="59"/>
                    <a:pt x="3" y="57"/>
                  </a:cubicBezTo>
                  <a:cubicBezTo>
                    <a:pt x="3" y="55"/>
                    <a:pt x="4" y="53"/>
                    <a:pt x="4" y="50"/>
                  </a:cubicBezTo>
                  <a:cubicBezTo>
                    <a:pt x="4" y="47"/>
                    <a:pt x="6" y="44"/>
                    <a:pt x="8" y="42"/>
                  </a:cubicBezTo>
                  <a:cubicBezTo>
                    <a:pt x="9" y="41"/>
                    <a:pt x="10" y="40"/>
                    <a:pt x="11" y="39"/>
                  </a:cubicBezTo>
                  <a:cubicBezTo>
                    <a:pt x="11" y="38"/>
                    <a:pt x="11" y="36"/>
                    <a:pt x="11" y="35"/>
                  </a:cubicBezTo>
                  <a:cubicBezTo>
                    <a:pt x="13" y="33"/>
                    <a:pt x="14" y="31"/>
                    <a:pt x="15" y="29"/>
                  </a:cubicBezTo>
                  <a:cubicBezTo>
                    <a:pt x="15" y="27"/>
                    <a:pt x="16" y="26"/>
                    <a:pt x="18" y="26"/>
                  </a:cubicBezTo>
                  <a:cubicBezTo>
                    <a:pt x="18" y="27"/>
                    <a:pt x="18" y="28"/>
                    <a:pt x="18" y="28"/>
                  </a:cubicBezTo>
                  <a:cubicBezTo>
                    <a:pt x="19" y="29"/>
                    <a:pt x="20" y="29"/>
                    <a:pt x="20" y="29"/>
                  </a:cubicBezTo>
                  <a:cubicBezTo>
                    <a:pt x="21" y="28"/>
                    <a:pt x="23" y="27"/>
                    <a:pt x="22" y="25"/>
                  </a:cubicBezTo>
                  <a:cubicBezTo>
                    <a:pt x="22" y="25"/>
                    <a:pt x="21" y="24"/>
                    <a:pt x="21" y="23"/>
                  </a:cubicBezTo>
                  <a:cubicBezTo>
                    <a:pt x="22" y="23"/>
                    <a:pt x="22" y="22"/>
                    <a:pt x="23" y="22"/>
                  </a:cubicBezTo>
                  <a:cubicBezTo>
                    <a:pt x="24" y="21"/>
                    <a:pt x="26" y="22"/>
                    <a:pt x="27" y="23"/>
                  </a:cubicBezTo>
                  <a:cubicBezTo>
                    <a:pt x="28" y="24"/>
                    <a:pt x="30" y="24"/>
                    <a:pt x="31" y="24"/>
                  </a:cubicBezTo>
                  <a:cubicBezTo>
                    <a:pt x="32" y="23"/>
                    <a:pt x="33" y="23"/>
                    <a:pt x="34" y="22"/>
                  </a:cubicBezTo>
                  <a:cubicBezTo>
                    <a:pt x="34" y="21"/>
                    <a:pt x="35" y="19"/>
                    <a:pt x="34" y="18"/>
                  </a:cubicBezTo>
                  <a:cubicBezTo>
                    <a:pt x="34" y="16"/>
                    <a:pt x="35" y="14"/>
                    <a:pt x="36" y="12"/>
                  </a:cubicBezTo>
                  <a:cubicBezTo>
                    <a:pt x="36" y="12"/>
                    <a:pt x="37" y="11"/>
                    <a:pt x="37" y="11"/>
                  </a:cubicBezTo>
                  <a:cubicBezTo>
                    <a:pt x="39" y="10"/>
                    <a:pt x="41" y="9"/>
                    <a:pt x="43" y="7"/>
                  </a:cubicBezTo>
                  <a:cubicBezTo>
                    <a:pt x="43" y="7"/>
                    <a:pt x="43" y="7"/>
                    <a:pt x="44" y="7"/>
                  </a:cubicBezTo>
                  <a:cubicBezTo>
                    <a:pt x="46" y="4"/>
                    <a:pt x="49" y="2"/>
                    <a:pt x="52" y="1"/>
                  </a:cubicBezTo>
                  <a:cubicBezTo>
                    <a:pt x="52" y="1"/>
                    <a:pt x="53" y="0"/>
                    <a:pt x="53" y="0"/>
                  </a:cubicBezTo>
                  <a:cubicBezTo>
                    <a:pt x="55" y="1"/>
                    <a:pt x="57" y="3"/>
                    <a:pt x="59" y="5"/>
                  </a:cubicBezTo>
                  <a:cubicBezTo>
                    <a:pt x="60" y="6"/>
                    <a:pt x="61" y="7"/>
                    <a:pt x="63" y="7"/>
                  </a:cubicBezTo>
                  <a:cubicBezTo>
                    <a:pt x="64" y="7"/>
                    <a:pt x="65" y="7"/>
                    <a:pt x="66" y="8"/>
                  </a:cubicBezTo>
                  <a:cubicBezTo>
                    <a:pt x="66" y="9"/>
                    <a:pt x="66" y="10"/>
                    <a:pt x="66" y="12"/>
                  </a:cubicBezTo>
                  <a:cubicBezTo>
                    <a:pt x="65" y="13"/>
                    <a:pt x="63" y="14"/>
                    <a:pt x="61" y="15"/>
                  </a:cubicBezTo>
                  <a:cubicBezTo>
                    <a:pt x="61" y="21"/>
                    <a:pt x="61" y="26"/>
                    <a:pt x="61" y="31"/>
                  </a:cubicBezTo>
                  <a:cubicBezTo>
                    <a:pt x="62" y="33"/>
                    <a:pt x="63" y="34"/>
                    <a:pt x="65" y="36"/>
                  </a:cubicBezTo>
                  <a:cubicBezTo>
                    <a:pt x="68" y="35"/>
                    <a:pt x="70" y="33"/>
                    <a:pt x="73" y="32"/>
                  </a:cubicBezTo>
                  <a:cubicBezTo>
                    <a:pt x="74" y="33"/>
                    <a:pt x="75" y="34"/>
                    <a:pt x="76" y="35"/>
                  </a:cubicBezTo>
                  <a:cubicBezTo>
                    <a:pt x="76" y="37"/>
                    <a:pt x="75" y="40"/>
                    <a:pt x="75" y="42"/>
                  </a:cubicBezTo>
                  <a:cubicBezTo>
                    <a:pt x="76" y="44"/>
                    <a:pt x="77" y="45"/>
                    <a:pt x="79" y="46"/>
                  </a:cubicBezTo>
                  <a:cubicBezTo>
                    <a:pt x="78" y="47"/>
                    <a:pt x="77" y="47"/>
                    <a:pt x="77" y="48"/>
                  </a:cubicBezTo>
                  <a:cubicBezTo>
                    <a:pt x="76" y="48"/>
                    <a:pt x="76" y="48"/>
                    <a:pt x="75" y="48"/>
                  </a:cubicBezTo>
                  <a:cubicBezTo>
                    <a:pt x="75" y="50"/>
                    <a:pt x="75" y="51"/>
                    <a:pt x="75" y="53"/>
                  </a:cubicBezTo>
                  <a:cubicBezTo>
                    <a:pt x="77" y="56"/>
                    <a:pt x="80" y="59"/>
                    <a:pt x="82" y="62"/>
                  </a:cubicBezTo>
                  <a:cubicBezTo>
                    <a:pt x="83" y="62"/>
                    <a:pt x="85" y="62"/>
                    <a:pt x="87" y="62"/>
                  </a:cubicBezTo>
                  <a:cubicBezTo>
                    <a:pt x="87" y="63"/>
                    <a:pt x="87" y="64"/>
                    <a:pt x="87" y="65"/>
                  </a:cubicBezTo>
                  <a:cubicBezTo>
                    <a:pt x="86" y="65"/>
                    <a:pt x="85" y="66"/>
                    <a:pt x="84" y="66"/>
                  </a:cubicBezTo>
                  <a:cubicBezTo>
                    <a:pt x="82" y="67"/>
                    <a:pt x="81" y="68"/>
                    <a:pt x="80" y="69"/>
                  </a:cubicBezTo>
                  <a:cubicBezTo>
                    <a:pt x="79" y="71"/>
                    <a:pt x="78" y="73"/>
                    <a:pt x="77" y="75"/>
                  </a:cubicBezTo>
                  <a:cubicBezTo>
                    <a:pt x="75" y="74"/>
                    <a:pt x="73" y="74"/>
                    <a:pt x="71" y="74"/>
                  </a:cubicBezTo>
                  <a:cubicBezTo>
                    <a:pt x="70" y="75"/>
                    <a:pt x="69" y="75"/>
                    <a:pt x="68" y="76"/>
                  </a:cubicBezTo>
                  <a:cubicBezTo>
                    <a:pt x="69" y="79"/>
                    <a:pt x="71" y="80"/>
                    <a:pt x="73" y="83"/>
                  </a:cubicBezTo>
                  <a:cubicBezTo>
                    <a:pt x="73" y="85"/>
                    <a:pt x="73" y="87"/>
                    <a:pt x="73" y="89"/>
                  </a:cubicBezTo>
                  <a:cubicBezTo>
                    <a:pt x="67" y="92"/>
                    <a:pt x="67" y="92"/>
                    <a:pt x="64" y="92"/>
                  </a:cubicBezTo>
                  <a:cubicBezTo>
                    <a:pt x="61" y="93"/>
                    <a:pt x="59" y="95"/>
                    <a:pt x="56" y="96"/>
                  </a:cubicBezTo>
                  <a:cubicBezTo>
                    <a:pt x="55" y="96"/>
                    <a:pt x="54" y="96"/>
                    <a:pt x="54" y="96"/>
                  </a:cubicBezTo>
                  <a:cubicBezTo>
                    <a:pt x="52" y="96"/>
                    <a:pt x="51" y="95"/>
                    <a:pt x="49" y="95"/>
                  </a:cubicBezTo>
                  <a:cubicBezTo>
                    <a:pt x="49" y="94"/>
                    <a:pt x="49" y="94"/>
                    <a:pt x="49" y="93"/>
                  </a:cubicBezTo>
                  <a:cubicBezTo>
                    <a:pt x="47" y="93"/>
                    <a:pt x="46" y="93"/>
                    <a:pt x="44" y="93"/>
                  </a:cubicBezTo>
                  <a:cubicBezTo>
                    <a:pt x="43" y="95"/>
                    <a:pt x="42" y="97"/>
                    <a:pt x="40" y="99"/>
                  </a:cubicBezTo>
                  <a:cubicBezTo>
                    <a:pt x="40" y="99"/>
                    <a:pt x="39" y="99"/>
                    <a:pt x="38" y="99"/>
                  </a:cubicBezTo>
                  <a:cubicBezTo>
                    <a:pt x="38" y="98"/>
                    <a:pt x="37" y="96"/>
                    <a:pt x="36" y="95"/>
                  </a:cubicBezTo>
                  <a:cubicBezTo>
                    <a:pt x="35" y="94"/>
                    <a:pt x="34" y="94"/>
                    <a:pt x="33" y="95"/>
                  </a:cubicBezTo>
                  <a:cubicBezTo>
                    <a:pt x="33" y="98"/>
                    <a:pt x="32" y="100"/>
                    <a:pt x="31" y="103"/>
                  </a:cubicBezTo>
                  <a:cubicBezTo>
                    <a:pt x="30" y="104"/>
                    <a:pt x="29" y="105"/>
                    <a:pt x="27" y="107"/>
                  </a:cubicBezTo>
                  <a:cubicBezTo>
                    <a:pt x="26" y="105"/>
                    <a:pt x="25" y="103"/>
                    <a:pt x="23" y="102"/>
                  </a:cubicBezTo>
                  <a:cubicBezTo>
                    <a:pt x="24" y="98"/>
                    <a:pt x="25" y="94"/>
                    <a:pt x="25" y="8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11" name="Freeform 2189"/>
            <p:cNvSpPr>
              <a:spLocks/>
            </p:cNvSpPr>
            <p:nvPr/>
          </p:nvSpPr>
          <p:spPr bwMode="auto">
            <a:xfrm>
              <a:off x="3334018" y="3176042"/>
              <a:ext cx="158862" cy="227719"/>
            </a:xfrm>
            <a:custGeom>
              <a:avLst/>
              <a:gdLst/>
              <a:ahLst/>
              <a:cxnLst>
                <a:cxn ang="0">
                  <a:pos x="63" y="89"/>
                </a:cxn>
                <a:cxn ang="0">
                  <a:pos x="58" y="90"/>
                </a:cxn>
                <a:cxn ang="0">
                  <a:pos x="52" y="90"/>
                </a:cxn>
                <a:cxn ang="0">
                  <a:pos x="45" y="97"/>
                </a:cxn>
                <a:cxn ang="0">
                  <a:pos x="32" y="97"/>
                </a:cxn>
                <a:cxn ang="0">
                  <a:pos x="28" y="99"/>
                </a:cxn>
                <a:cxn ang="0">
                  <a:pos x="25" y="99"/>
                </a:cxn>
                <a:cxn ang="0">
                  <a:pos x="27" y="95"/>
                </a:cxn>
                <a:cxn ang="0">
                  <a:pos x="23" y="92"/>
                </a:cxn>
                <a:cxn ang="0">
                  <a:pos x="14" y="89"/>
                </a:cxn>
                <a:cxn ang="0">
                  <a:pos x="12" y="89"/>
                </a:cxn>
                <a:cxn ang="0">
                  <a:pos x="9" y="83"/>
                </a:cxn>
                <a:cxn ang="0">
                  <a:pos x="5" y="76"/>
                </a:cxn>
                <a:cxn ang="0">
                  <a:pos x="3" y="72"/>
                </a:cxn>
                <a:cxn ang="0">
                  <a:pos x="3" y="65"/>
                </a:cxn>
                <a:cxn ang="0">
                  <a:pos x="5" y="63"/>
                </a:cxn>
                <a:cxn ang="0">
                  <a:pos x="7" y="61"/>
                </a:cxn>
                <a:cxn ang="0">
                  <a:pos x="9" y="60"/>
                </a:cxn>
                <a:cxn ang="0">
                  <a:pos x="10" y="48"/>
                </a:cxn>
                <a:cxn ang="0">
                  <a:pos x="9" y="47"/>
                </a:cxn>
                <a:cxn ang="0">
                  <a:pos x="6" y="47"/>
                </a:cxn>
                <a:cxn ang="0">
                  <a:pos x="8" y="45"/>
                </a:cxn>
                <a:cxn ang="0">
                  <a:pos x="11" y="40"/>
                </a:cxn>
                <a:cxn ang="0">
                  <a:pos x="11" y="39"/>
                </a:cxn>
                <a:cxn ang="0">
                  <a:pos x="4" y="40"/>
                </a:cxn>
                <a:cxn ang="0">
                  <a:pos x="5" y="35"/>
                </a:cxn>
                <a:cxn ang="0">
                  <a:pos x="5" y="34"/>
                </a:cxn>
                <a:cxn ang="0">
                  <a:pos x="4" y="30"/>
                </a:cxn>
                <a:cxn ang="0">
                  <a:pos x="3" y="27"/>
                </a:cxn>
                <a:cxn ang="0">
                  <a:pos x="0" y="18"/>
                </a:cxn>
                <a:cxn ang="0">
                  <a:pos x="0" y="17"/>
                </a:cxn>
                <a:cxn ang="0">
                  <a:pos x="3" y="11"/>
                </a:cxn>
                <a:cxn ang="0">
                  <a:pos x="12" y="12"/>
                </a:cxn>
                <a:cxn ang="0">
                  <a:pos x="12" y="15"/>
                </a:cxn>
                <a:cxn ang="0">
                  <a:pos x="18" y="15"/>
                </a:cxn>
                <a:cxn ang="0">
                  <a:pos x="19" y="11"/>
                </a:cxn>
                <a:cxn ang="0">
                  <a:pos x="28" y="7"/>
                </a:cxn>
                <a:cxn ang="0">
                  <a:pos x="28" y="0"/>
                </a:cxn>
                <a:cxn ang="0">
                  <a:pos x="29" y="0"/>
                </a:cxn>
                <a:cxn ang="0">
                  <a:pos x="36" y="7"/>
                </a:cxn>
                <a:cxn ang="0">
                  <a:pos x="35" y="17"/>
                </a:cxn>
                <a:cxn ang="0">
                  <a:pos x="41" y="23"/>
                </a:cxn>
                <a:cxn ang="0">
                  <a:pos x="50" y="14"/>
                </a:cxn>
                <a:cxn ang="0">
                  <a:pos x="56" y="17"/>
                </a:cxn>
                <a:cxn ang="0">
                  <a:pos x="59" y="19"/>
                </a:cxn>
                <a:cxn ang="0">
                  <a:pos x="66" y="34"/>
                </a:cxn>
                <a:cxn ang="0">
                  <a:pos x="69" y="44"/>
                </a:cxn>
                <a:cxn ang="0">
                  <a:pos x="69" y="54"/>
                </a:cxn>
                <a:cxn ang="0">
                  <a:pos x="61" y="59"/>
                </a:cxn>
                <a:cxn ang="0">
                  <a:pos x="58" y="63"/>
                </a:cxn>
                <a:cxn ang="0">
                  <a:pos x="54" y="71"/>
                </a:cxn>
                <a:cxn ang="0">
                  <a:pos x="52" y="71"/>
                </a:cxn>
                <a:cxn ang="0">
                  <a:pos x="50" y="74"/>
                </a:cxn>
                <a:cxn ang="0">
                  <a:pos x="51" y="76"/>
                </a:cxn>
                <a:cxn ang="0">
                  <a:pos x="62" y="74"/>
                </a:cxn>
                <a:cxn ang="0">
                  <a:pos x="67" y="83"/>
                </a:cxn>
                <a:cxn ang="0">
                  <a:pos x="63" y="89"/>
                </a:cxn>
              </a:cxnLst>
              <a:rect l="0" t="0" r="r" b="b"/>
              <a:pathLst>
                <a:path w="69" h="99">
                  <a:moveTo>
                    <a:pt x="63" y="89"/>
                  </a:moveTo>
                  <a:cubicBezTo>
                    <a:pt x="61" y="89"/>
                    <a:pt x="60" y="90"/>
                    <a:pt x="58" y="90"/>
                  </a:cubicBezTo>
                  <a:cubicBezTo>
                    <a:pt x="56" y="90"/>
                    <a:pt x="54" y="90"/>
                    <a:pt x="52" y="90"/>
                  </a:cubicBezTo>
                  <a:cubicBezTo>
                    <a:pt x="50" y="92"/>
                    <a:pt x="48" y="94"/>
                    <a:pt x="45" y="97"/>
                  </a:cubicBezTo>
                  <a:cubicBezTo>
                    <a:pt x="41" y="97"/>
                    <a:pt x="36" y="97"/>
                    <a:pt x="32" y="97"/>
                  </a:cubicBezTo>
                  <a:cubicBezTo>
                    <a:pt x="30" y="98"/>
                    <a:pt x="29" y="99"/>
                    <a:pt x="28" y="99"/>
                  </a:cubicBezTo>
                  <a:cubicBezTo>
                    <a:pt x="27" y="99"/>
                    <a:pt x="26" y="99"/>
                    <a:pt x="25" y="99"/>
                  </a:cubicBezTo>
                  <a:cubicBezTo>
                    <a:pt x="25" y="98"/>
                    <a:pt x="26" y="96"/>
                    <a:pt x="27" y="95"/>
                  </a:cubicBezTo>
                  <a:cubicBezTo>
                    <a:pt x="26" y="94"/>
                    <a:pt x="24" y="93"/>
                    <a:pt x="23" y="92"/>
                  </a:cubicBezTo>
                  <a:cubicBezTo>
                    <a:pt x="20" y="89"/>
                    <a:pt x="17" y="89"/>
                    <a:pt x="14" y="89"/>
                  </a:cubicBezTo>
                  <a:cubicBezTo>
                    <a:pt x="14" y="89"/>
                    <a:pt x="13" y="89"/>
                    <a:pt x="12" y="89"/>
                  </a:cubicBezTo>
                  <a:cubicBezTo>
                    <a:pt x="11" y="87"/>
                    <a:pt x="10" y="85"/>
                    <a:pt x="9" y="83"/>
                  </a:cubicBezTo>
                  <a:cubicBezTo>
                    <a:pt x="8" y="81"/>
                    <a:pt x="7" y="78"/>
                    <a:pt x="5" y="76"/>
                  </a:cubicBezTo>
                  <a:cubicBezTo>
                    <a:pt x="4" y="75"/>
                    <a:pt x="3" y="74"/>
                    <a:pt x="3" y="72"/>
                  </a:cubicBezTo>
                  <a:cubicBezTo>
                    <a:pt x="4" y="70"/>
                    <a:pt x="3" y="68"/>
                    <a:pt x="3" y="65"/>
                  </a:cubicBezTo>
                  <a:cubicBezTo>
                    <a:pt x="4" y="65"/>
                    <a:pt x="4" y="64"/>
                    <a:pt x="5" y="63"/>
                  </a:cubicBezTo>
                  <a:cubicBezTo>
                    <a:pt x="6" y="62"/>
                    <a:pt x="6" y="62"/>
                    <a:pt x="7" y="61"/>
                  </a:cubicBezTo>
                  <a:cubicBezTo>
                    <a:pt x="8" y="61"/>
                    <a:pt x="8" y="60"/>
                    <a:pt x="9" y="60"/>
                  </a:cubicBezTo>
                  <a:cubicBezTo>
                    <a:pt x="11" y="56"/>
                    <a:pt x="10" y="52"/>
                    <a:pt x="10" y="48"/>
                  </a:cubicBezTo>
                  <a:cubicBezTo>
                    <a:pt x="10" y="48"/>
                    <a:pt x="9" y="47"/>
                    <a:pt x="9" y="47"/>
                  </a:cubicBezTo>
                  <a:cubicBezTo>
                    <a:pt x="8" y="47"/>
                    <a:pt x="7" y="47"/>
                    <a:pt x="6" y="47"/>
                  </a:cubicBezTo>
                  <a:cubicBezTo>
                    <a:pt x="7" y="46"/>
                    <a:pt x="7" y="45"/>
                    <a:pt x="8" y="45"/>
                  </a:cubicBezTo>
                  <a:cubicBezTo>
                    <a:pt x="10" y="44"/>
                    <a:pt x="11" y="42"/>
                    <a:pt x="11" y="40"/>
                  </a:cubicBezTo>
                  <a:cubicBezTo>
                    <a:pt x="11" y="40"/>
                    <a:pt x="11" y="39"/>
                    <a:pt x="11" y="39"/>
                  </a:cubicBezTo>
                  <a:cubicBezTo>
                    <a:pt x="8" y="38"/>
                    <a:pt x="6" y="40"/>
                    <a:pt x="4" y="40"/>
                  </a:cubicBezTo>
                  <a:cubicBezTo>
                    <a:pt x="4" y="38"/>
                    <a:pt x="4" y="37"/>
                    <a:pt x="5" y="35"/>
                  </a:cubicBezTo>
                  <a:cubicBezTo>
                    <a:pt x="5" y="35"/>
                    <a:pt x="5" y="34"/>
                    <a:pt x="5" y="34"/>
                  </a:cubicBezTo>
                  <a:cubicBezTo>
                    <a:pt x="3" y="33"/>
                    <a:pt x="5" y="32"/>
                    <a:pt x="4" y="30"/>
                  </a:cubicBezTo>
                  <a:cubicBezTo>
                    <a:pt x="3" y="29"/>
                    <a:pt x="3" y="28"/>
                    <a:pt x="3" y="27"/>
                  </a:cubicBezTo>
                  <a:cubicBezTo>
                    <a:pt x="2" y="24"/>
                    <a:pt x="1" y="21"/>
                    <a:pt x="0" y="18"/>
                  </a:cubicBezTo>
                  <a:cubicBezTo>
                    <a:pt x="0" y="18"/>
                    <a:pt x="0" y="17"/>
                    <a:pt x="0" y="17"/>
                  </a:cubicBezTo>
                  <a:cubicBezTo>
                    <a:pt x="1" y="15"/>
                    <a:pt x="2" y="13"/>
                    <a:pt x="3" y="11"/>
                  </a:cubicBezTo>
                  <a:cubicBezTo>
                    <a:pt x="6" y="11"/>
                    <a:pt x="9" y="10"/>
                    <a:pt x="12" y="12"/>
                  </a:cubicBezTo>
                  <a:cubicBezTo>
                    <a:pt x="12" y="13"/>
                    <a:pt x="12" y="14"/>
                    <a:pt x="12" y="15"/>
                  </a:cubicBezTo>
                  <a:cubicBezTo>
                    <a:pt x="14" y="15"/>
                    <a:pt x="16" y="15"/>
                    <a:pt x="18" y="15"/>
                  </a:cubicBezTo>
                  <a:cubicBezTo>
                    <a:pt x="18" y="14"/>
                    <a:pt x="19" y="13"/>
                    <a:pt x="19" y="11"/>
                  </a:cubicBezTo>
                  <a:cubicBezTo>
                    <a:pt x="21" y="8"/>
                    <a:pt x="25" y="8"/>
                    <a:pt x="28" y="7"/>
                  </a:cubicBezTo>
                  <a:cubicBezTo>
                    <a:pt x="28" y="5"/>
                    <a:pt x="28" y="3"/>
                    <a:pt x="28" y="0"/>
                  </a:cubicBezTo>
                  <a:cubicBezTo>
                    <a:pt x="28" y="0"/>
                    <a:pt x="29" y="0"/>
                    <a:pt x="29" y="0"/>
                  </a:cubicBezTo>
                  <a:cubicBezTo>
                    <a:pt x="31" y="3"/>
                    <a:pt x="34" y="5"/>
                    <a:pt x="36" y="7"/>
                  </a:cubicBezTo>
                  <a:cubicBezTo>
                    <a:pt x="35" y="10"/>
                    <a:pt x="36" y="14"/>
                    <a:pt x="35" y="17"/>
                  </a:cubicBezTo>
                  <a:cubicBezTo>
                    <a:pt x="37" y="19"/>
                    <a:pt x="39" y="21"/>
                    <a:pt x="41" y="23"/>
                  </a:cubicBezTo>
                  <a:cubicBezTo>
                    <a:pt x="45" y="21"/>
                    <a:pt x="48" y="18"/>
                    <a:pt x="50" y="14"/>
                  </a:cubicBezTo>
                  <a:cubicBezTo>
                    <a:pt x="52" y="15"/>
                    <a:pt x="54" y="16"/>
                    <a:pt x="56" y="17"/>
                  </a:cubicBezTo>
                  <a:cubicBezTo>
                    <a:pt x="57" y="18"/>
                    <a:pt x="58" y="19"/>
                    <a:pt x="59" y="19"/>
                  </a:cubicBezTo>
                  <a:cubicBezTo>
                    <a:pt x="62" y="24"/>
                    <a:pt x="64" y="29"/>
                    <a:pt x="66" y="34"/>
                  </a:cubicBezTo>
                  <a:cubicBezTo>
                    <a:pt x="68" y="37"/>
                    <a:pt x="68" y="40"/>
                    <a:pt x="69" y="44"/>
                  </a:cubicBezTo>
                  <a:cubicBezTo>
                    <a:pt x="69" y="47"/>
                    <a:pt x="69" y="50"/>
                    <a:pt x="69" y="54"/>
                  </a:cubicBezTo>
                  <a:cubicBezTo>
                    <a:pt x="67" y="56"/>
                    <a:pt x="64" y="58"/>
                    <a:pt x="61" y="59"/>
                  </a:cubicBezTo>
                  <a:cubicBezTo>
                    <a:pt x="60" y="60"/>
                    <a:pt x="59" y="61"/>
                    <a:pt x="58" y="63"/>
                  </a:cubicBezTo>
                  <a:cubicBezTo>
                    <a:pt x="57" y="66"/>
                    <a:pt x="55" y="69"/>
                    <a:pt x="54" y="71"/>
                  </a:cubicBezTo>
                  <a:cubicBezTo>
                    <a:pt x="53" y="71"/>
                    <a:pt x="53" y="71"/>
                    <a:pt x="52" y="71"/>
                  </a:cubicBezTo>
                  <a:cubicBezTo>
                    <a:pt x="51" y="72"/>
                    <a:pt x="51" y="73"/>
                    <a:pt x="50" y="74"/>
                  </a:cubicBezTo>
                  <a:cubicBezTo>
                    <a:pt x="50" y="75"/>
                    <a:pt x="50" y="76"/>
                    <a:pt x="51" y="76"/>
                  </a:cubicBezTo>
                  <a:cubicBezTo>
                    <a:pt x="55" y="76"/>
                    <a:pt x="58" y="75"/>
                    <a:pt x="62" y="74"/>
                  </a:cubicBezTo>
                  <a:cubicBezTo>
                    <a:pt x="64" y="77"/>
                    <a:pt x="65" y="80"/>
                    <a:pt x="67" y="83"/>
                  </a:cubicBezTo>
                  <a:cubicBezTo>
                    <a:pt x="64" y="84"/>
                    <a:pt x="64" y="87"/>
                    <a:pt x="63" y="8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12" name="Freeform 2192"/>
            <p:cNvSpPr>
              <a:spLocks/>
            </p:cNvSpPr>
            <p:nvPr/>
          </p:nvSpPr>
          <p:spPr bwMode="auto">
            <a:xfrm>
              <a:off x="3481493" y="3323518"/>
              <a:ext cx="215791" cy="135547"/>
            </a:xfrm>
            <a:custGeom>
              <a:avLst/>
              <a:gdLst/>
              <a:ahLst/>
              <a:cxnLst>
                <a:cxn ang="0">
                  <a:pos x="94" y="30"/>
                </a:cxn>
                <a:cxn ang="0">
                  <a:pos x="94" y="32"/>
                </a:cxn>
                <a:cxn ang="0">
                  <a:pos x="94" y="35"/>
                </a:cxn>
                <a:cxn ang="0">
                  <a:pos x="88" y="36"/>
                </a:cxn>
                <a:cxn ang="0">
                  <a:pos x="85" y="40"/>
                </a:cxn>
                <a:cxn ang="0">
                  <a:pos x="87" y="42"/>
                </a:cxn>
                <a:cxn ang="0">
                  <a:pos x="88" y="43"/>
                </a:cxn>
                <a:cxn ang="0">
                  <a:pos x="85" y="47"/>
                </a:cxn>
                <a:cxn ang="0">
                  <a:pos x="77" y="47"/>
                </a:cxn>
                <a:cxn ang="0">
                  <a:pos x="68" y="56"/>
                </a:cxn>
                <a:cxn ang="0">
                  <a:pos x="64" y="59"/>
                </a:cxn>
                <a:cxn ang="0">
                  <a:pos x="45" y="55"/>
                </a:cxn>
                <a:cxn ang="0">
                  <a:pos x="34" y="56"/>
                </a:cxn>
                <a:cxn ang="0">
                  <a:pos x="34" y="51"/>
                </a:cxn>
                <a:cxn ang="0">
                  <a:pos x="25" y="52"/>
                </a:cxn>
                <a:cxn ang="0">
                  <a:pos x="21" y="53"/>
                </a:cxn>
                <a:cxn ang="0">
                  <a:pos x="20" y="53"/>
                </a:cxn>
                <a:cxn ang="0">
                  <a:pos x="14" y="50"/>
                </a:cxn>
                <a:cxn ang="0">
                  <a:pos x="8" y="45"/>
                </a:cxn>
                <a:cxn ang="0">
                  <a:pos x="7" y="44"/>
                </a:cxn>
                <a:cxn ang="0">
                  <a:pos x="7" y="39"/>
                </a:cxn>
                <a:cxn ang="0">
                  <a:pos x="4" y="36"/>
                </a:cxn>
                <a:cxn ang="0">
                  <a:pos x="1" y="34"/>
                </a:cxn>
                <a:cxn ang="0">
                  <a:pos x="0" y="29"/>
                </a:cxn>
                <a:cxn ang="0">
                  <a:pos x="1" y="24"/>
                </a:cxn>
                <a:cxn ang="0">
                  <a:pos x="2" y="21"/>
                </a:cxn>
                <a:cxn ang="0">
                  <a:pos x="5" y="20"/>
                </a:cxn>
                <a:cxn ang="0">
                  <a:pos x="7" y="20"/>
                </a:cxn>
                <a:cxn ang="0">
                  <a:pos x="11" y="22"/>
                </a:cxn>
                <a:cxn ang="0">
                  <a:pos x="11" y="20"/>
                </a:cxn>
                <a:cxn ang="0">
                  <a:pos x="16" y="16"/>
                </a:cxn>
                <a:cxn ang="0">
                  <a:pos x="17" y="7"/>
                </a:cxn>
                <a:cxn ang="0">
                  <a:pos x="19" y="2"/>
                </a:cxn>
                <a:cxn ang="0">
                  <a:pos x="22" y="3"/>
                </a:cxn>
                <a:cxn ang="0">
                  <a:pos x="27" y="1"/>
                </a:cxn>
                <a:cxn ang="0">
                  <a:pos x="38" y="2"/>
                </a:cxn>
                <a:cxn ang="0">
                  <a:pos x="40" y="1"/>
                </a:cxn>
                <a:cxn ang="0">
                  <a:pos x="40" y="2"/>
                </a:cxn>
                <a:cxn ang="0">
                  <a:pos x="48" y="1"/>
                </a:cxn>
                <a:cxn ang="0">
                  <a:pos x="49" y="0"/>
                </a:cxn>
                <a:cxn ang="0">
                  <a:pos x="64" y="2"/>
                </a:cxn>
                <a:cxn ang="0">
                  <a:pos x="75" y="9"/>
                </a:cxn>
                <a:cxn ang="0">
                  <a:pos x="82" y="13"/>
                </a:cxn>
                <a:cxn ang="0">
                  <a:pos x="91" y="23"/>
                </a:cxn>
                <a:cxn ang="0">
                  <a:pos x="94" y="30"/>
                </a:cxn>
              </a:cxnLst>
              <a:rect l="0" t="0" r="r" b="b"/>
              <a:pathLst>
                <a:path w="94" h="59">
                  <a:moveTo>
                    <a:pt x="94" y="30"/>
                  </a:moveTo>
                  <a:cubicBezTo>
                    <a:pt x="94" y="30"/>
                    <a:pt x="94" y="31"/>
                    <a:pt x="94" y="32"/>
                  </a:cubicBezTo>
                  <a:cubicBezTo>
                    <a:pt x="94" y="33"/>
                    <a:pt x="94" y="34"/>
                    <a:pt x="94" y="35"/>
                  </a:cubicBezTo>
                  <a:cubicBezTo>
                    <a:pt x="92" y="35"/>
                    <a:pt x="90" y="35"/>
                    <a:pt x="88" y="36"/>
                  </a:cubicBezTo>
                  <a:cubicBezTo>
                    <a:pt x="86" y="38"/>
                    <a:pt x="86" y="38"/>
                    <a:pt x="85" y="40"/>
                  </a:cubicBezTo>
                  <a:cubicBezTo>
                    <a:pt x="86" y="41"/>
                    <a:pt x="86" y="41"/>
                    <a:pt x="87" y="42"/>
                  </a:cubicBezTo>
                  <a:cubicBezTo>
                    <a:pt x="87" y="42"/>
                    <a:pt x="88" y="43"/>
                    <a:pt x="88" y="43"/>
                  </a:cubicBezTo>
                  <a:cubicBezTo>
                    <a:pt x="87" y="45"/>
                    <a:pt x="86" y="46"/>
                    <a:pt x="85" y="47"/>
                  </a:cubicBezTo>
                  <a:cubicBezTo>
                    <a:pt x="82" y="47"/>
                    <a:pt x="80" y="47"/>
                    <a:pt x="77" y="47"/>
                  </a:cubicBezTo>
                  <a:cubicBezTo>
                    <a:pt x="74" y="50"/>
                    <a:pt x="71" y="53"/>
                    <a:pt x="68" y="56"/>
                  </a:cubicBezTo>
                  <a:cubicBezTo>
                    <a:pt x="66" y="57"/>
                    <a:pt x="65" y="58"/>
                    <a:pt x="64" y="59"/>
                  </a:cubicBezTo>
                  <a:cubicBezTo>
                    <a:pt x="58" y="58"/>
                    <a:pt x="51" y="56"/>
                    <a:pt x="45" y="55"/>
                  </a:cubicBezTo>
                  <a:cubicBezTo>
                    <a:pt x="42" y="57"/>
                    <a:pt x="38" y="57"/>
                    <a:pt x="34" y="56"/>
                  </a:cubicBezTo>
                  <a:cubicBezTo>
                    <a:pt x="34" y="55"/>
                    <a:pt x="33" y="53"/>
                    <a:pt x="34" y="51"/>
                  </a:cubicBezTo>
                  <a:cubicBezTo>
                    <a:pt x="31" y="51"/>
                    <a:pt x="28" y="51"/>
                    <a:pt x="25" y="52"/>
                  </a:cubicBezTo>
                  <a:cubicBezTo>
                    <a:pt x="23" y="52"/>
                    <a:pt x="22" y="53"/>
                    <a:pt x="21" y="53"/>
                  </a:cubicBezTo>
                  <a:cubicBezTo>
                    <a:pt x="21" y="53"/>
                    <a:pt x="20" y="53"/>
                    <a:pt x="20" y="53"/>
                  </a:cubicBezTo>
                  <a:cubicBezTo>
                    <a:pt x="17" y="53"/>
                    <a:pt x="15" y="51"/>
                    <a:pt x="14" y="50"/>
                  </a:cubicBezTo>
                  <a:cubicBezTo>
                    <a:pt x="12" y="48"/>
                    <a:pt x="10" y="46"/>
                    <a:pt x="8" y="45"/>
                  </a:cubicBezTo>
                  <a:cubicBezTo>
                    <a:pt x="7" y="45"/>
                    <a:pt x="7" y="44"/>
                    <a:pt x="7" y="44"/>
                  </a:cubicBezTo>
                  <a:cubicBezTo>
                    <a:pt x="8" y="42"/>
                    <a:pt x="7" y="41"/>
                    <a:pt x="7" y="39"/>
                  </a:cubicBezTo>
                  <a:cubicBezTo>
                    <a:pt x="6" y="38"/>
                    <a:pt x="5" y="37"/>
                    <a:pt x="4" y="36"/>
                  </a:cubicBezTo>
                  <a:cubicBezTo>
                    <a:pt x="3" y="35"/>
                    <a:pt x="2" y="36"/>
                    <a:pt x="1" y="34"/>
                  </a:cubicBezTo>
                  <a:cubicBezTo>
                    <a:pt x="1" y="33"/>
                    <a:pt x="1" y="31"/>
                    <a:pt x="0" y="29"/>
                  </a:cubicBezTo>
                  <a:cubicBezTo>
                    <a:pt x="0" y="27"/>
                    <a:pt x="1" y="26"/>
                    <a:pt x="1" y="24"/>
                  </a:cubicBezTo>
                  <a:cubicBezTo>
                    <a:pt x="1" y="23"/>
                    <a:pt x="2" y="22"/>
                    <a:pt x="2" y="21"/>
                  </a:cubicBezTo>
                  <a:cubicBezTo>
                    <a:pt x="3" y="21"/>
                    <a:pt x="4" y="20"/>
                    <a:pt x="5" y="20"/>
                  </a:cubicBezTo>
                  <a:cubicBezTo>
                    <a:pt x="5" y="20"/>
                    <a:pt x="6" y="20"/>
                    <a:pt x="7" y="20"/>
                  </a:cubicBezTo>
                  <a:cubicBezTo>
                    <a:pt x="8" y="20"/>
                    <a:pt x="9" y="21"/>
                    <a:pt x="11" y="22"/>
                  </a:cubicBezTo>
                  <a:cubicBezTo>
                    <a:pt x="11" y="21"/>
                    <a:pt x="11" y="21"/>
                    <a:pt x="11" y="20"/>
                  </a:cubicBezTo>
                  <a:cubicBezTo>
                    <a:pt x="13" y="19"/>
                    <a:pt x="15" y="17"/>
                    <a:pt x="16" y="16"/>
                  </a:cubicBezTo>
                  <a:cubicBezTo>
                    <a:pt x="17" y="13"/>
                    <a:pt x="17" y="10"/>
                    <a:pt x="17" y="7"/>
                  </a:cubicBezTo>
                  <a:cubicBezTo>
                    <a:pt x="18" y="5"/>
                    <a:pt x="18" y="3"/>
                    <a:pt x="19" y="2"/>
                  </a:cubicBezTo>
                  <a:cubicBezTo>
                    <a:pt x="20" y="2"/>
                    <a:pt x="21" y="3"/>
                    <a:pt x="22" y="3"/>
                  </a:cubicBezTo>
                  <a:cubicBezTo>
                    <a:pt x="24" y="3"/>
                    <a:pt x="25" y="2"/>
                    <a:pt x="27" y="1"/>
                  </a:cubicBezTo>
                  <a:cubicBezTo>
                    <a:pt x="30" y="2"/>
                    <a:pt x="34" y="2"/>
                    <a:pt x="38" y="2"/>
                  </a:cubicBezTo>
                  <a:cubicBezTo>
                    <a:pt x="39" y="2"/>
                    <a:pt x="39" y="1"/>
                    <a:pt x="40" y="1"/>
                  </a:cubicBezTo>
                  <a:cubicBezTo>
                    <a:pt x="40" y="1"/>
                    <a:pt x="40" y="2"/>
                    <a:pt x="40" y="2"/>
                  </a:cubicBezTo>
                  <a:cubicBezTo>
                    <a:pt x="43" y="3"/>
                    <a:pt x="45" y="2"/>
                    <a:pt x="48" y="1"/>
                  </a:cubicBezTo>
                  <a:cubicBezTo>
                    <a:pt x="48" y="1"/>
                    <a:pt x="48" y="1"/>
                    <a:pt x="49" y="0"/>
                  </a:cubicBezTo>
                  <a:cubicBezTo>
                    <a:pt x="53" y="2"/>
                    <a:pt x="59" y="2"/>
                    <a:pt x="64" y="2"/>
                  </a:cubicBezTo>
                  <a:cubicBezTo>
                    <a:pt x="67" y="4"/>
                    <a:pt x="71" y="7"/>
                    <a:pt x="75" y="9"/>
                  </a:cubicBezTo>
                  <a:cubicBezTo>
                    <a:pt x="77" y="10"/>
                    <a:pt x="79" y="12"/>
                    <a:pt x="82" y="13"/>
                  </a:cubicBezTo>
                  <a:cubicBezTo>
                    <a:pt x="86" y="16"/>
                    <a:pt x="89" y="19"/>
                    <a:pt x="91" y="23"/>
                  </a:cubicBezTo>
                  <a:cubicBezTo>
                    <a:pt x="92" y="25"/>
                    <a:pt x="93" y="27"/>
                    <a:pt x="94" y="3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13" name="Freeform 2193"/>
            <p:cNvSpPr>
              <a:spLocks/>
            </p:cNvSpPr>
            <p:nvPr/>
          </p:nvSpPr>
          <p:spPr bwMode="auto">
            <a:xfrm>
              <a:off x="3072140" y="2686446"/>
              <a:ext cx="156150" cy="227719"/>
            </a:xfrm>
            <a:custGeom>
              <a:avLst/>
              <a:gdLst/>
              <a:ahLst/>
              <a:cxnLst>
                <a:cxn ang="0">
                  <a:pos x="62" y="75"/>
                </a:cxn>
                <a:cxn ang="0">
                  <a:pos x="55" y="74"/>
                </a:cxn>
                <a:cxn ang="0">
                  <a:pos x="50" y="83"/>
                </a:cxn>
                <a:cxn ang="0">
                  <a:pos x="50" y="89"/>
                </a:cxn>
                <a:cxn ang="0">
                  <a:pos x="47" y="92"/>
                </a:cxn>
                <a:cxn ang="0">
                  <a:pos x="42" y="91"/>
                </a:cxn>
                <a:cxn ang="0">
                  <a:pos x="41" y="92"/>
                </a:cxn>
                <a:cxn ang="0">
                  <a:pos x="38" y="92"/>
                </a:cxn>
                <a:cxn ang="0">
                  <a:pos x="35" y="94"/>
                </a:cxn>
                <a:cxn ang="0">
                  <a:pos x="27" y="99"/>
                </a:cxn>
                <a:cxn ang="0">
                  <a:pos x="21" y="98"/>
                </a:cxn>
                <a:cxn ang="0">
                  <a:pos x="19" y="96"/>
                </a:cxn>
                <a:cxn ang="0">
                  <a:pos x="11" y="99"/>
                </a:cxn>
                <a:cxn ang="0">
                  <a:pos x="7" y="95"/>
                </a:cxn>
                <a:cxn ang="0">
                  <a:pos x="8" y="81"/>
                </a:cxn>
                <a:cxn ang="0">
                  <a:pos x="13" y="77"/>
                </a:cxn>
                <a:cxn ang="0">
                  <a:pos x="12" y="71"/>
                </a:cxn>
                <a:cxn ang="0">
                  <a:pos x="6" y="70"/>
                </a:cxn>
                <a:cxn ang="0">
                  <a:pos x="0" y="63"/>
                </a:cxn>
                <a:cxn ang="0">
                  <a:pos x="4" y="56"/>
                </a:cxn>
                <a:cxn ang="0">
                  <a:pos x="4" y="56"/>
                </a:cxn>
                <a:cxn ang="0">
                  <a:pos x="8" y="51"/>
                </a:cxn>
                <a:cxn ang="0">
                  <a:pos x="13" y="46"/>
                </a:cxn>
                <a:cxn ang="0">
                  <a:pos x="17" y="44"/>
                </a:cxn>
                <a:cxn ang="0">
                  <a:pos x="22" y="42"/>
                </a:cxn>
                <a:cxn ang="0">
                  <a:pos x="28" y="35"/>
                </a:cxn>
                <a:cxn ang="0">
                  <a:pos x="30" y="29"/>
                </a:cxn>
                <a:cxn ang="0">
                  <a:pos x="29" y="26"/>
                </a:cxn>
                <a:cxn ang="0">
                  <a:pos x="25" y="20"/>
                </a:cxn>
                <a:cxn ang="0">
                  <a:pos x="24" y="17"/>
                </a:cxn>
                <a:cxn ang="0">
                  <a:pos x="24" y="14"/>
                </a:cxn>
                <a:cxn ang="0">
                  <a:pos x="23" y="13"/>
                </a:cxn>
                <a:cxn ang="0">
                  <a:pos x="30" y="7"/>
                </a:cxn>
                <a:cxn ang="0">
                  <a:pos x="36" y="0"/>
                </a:cxn>
                <a:cxn ang="0">
                  <a:pos x="39" y="6"/>
                </a:cxn>
                <a:cxn ang="0">
                  <a:pos x="46" y="15"/>
                </a:cxn>
                <a:cxn ang="0">
                  <a:pos x="47" y="15"/>
                </a:cxn>
                <a:cxn ang="0">
                  <a:pos x="50" y="14"/>
                </a:cxn>
                <a:cxn ang="0">
                  <a:pos x="50" y="18"/>
                </a:cxn>
                <a:cxn ang="0">
                  <a:pos x="56" y="20"/>
                </a:cxn>
                <a:cxn ang="0">
                  <a:pos x="58" y="22"/>
                </a:cxn>
                <a:cxn ang="0">
                  <a:pos x="60" y="31"/>
                </a:cxn>
                <a:cxn ang="0">
                  <a:pos x="62" y="37"/>
                </a:cxn>
                <a:cxn ang="0">
                  <a:pos x="60" y="40"/>
                </a:cxn>
                <a:cxn ang="0">
                  <a:pos x="62" y="46"/>
                </a:cxn>
                <a:cxn ang="0">
                  <a:pos x="62" y="50"/>
                </a:cxn>
                <a:cxn ang="0">
                  <a:pos x="65" y="57"/>
                </a:cxn>
                <a:cxn ang="0">
                  <a:pos x="65" y="63"/>
                </a:cxn>
                <a:cxn ang="0">
                  <a:pos x="68" y="71"/>
                </a:cxn>
                <a:cxn ang="0">
                  <a:pos x="62" y="75"/>
                </a:cxn>
              </a:cxnLst>
              <a:rect l="0" t="0" r="r" b="b"/>
              <a:pathLst>
                <a:path w="68" h="99">
                  <a:moveTo>
                    <a:pt x="62" y="75"/>
                  </a:moveTo>
                  <a:cubicBezTo>
                    <a:pt x="59" y="75"/>
                    <a:pt x="57" y="75"/>
                    <a:pt x="55" y="74"/>
                  </a:cubicBezTo>
                  <a:cubicBezTo>
                    <a:pt x="53" y="77"/>
                    <a:pt x="52" y="80"/>
                    <a:pt x="50" y="83"/>
                  </a:cubicBezTo>
                  <a:cubicBezTo>
                    <a:pt x="50" y="85"/>
                    <a:pt x="50" y="87"/>
                    <a:pt x="50" y="89"/>
                  </a:cubicBezTo>
                  <a:cubicBezTo>
                    <a:pt x="49" y="90"/>
                    <a:pt x="48" y="91"/>
                    <a:pt x="47" y="92"/>
                  </a:cubicBezTo>
                  <a:cubicBezTo>
                    <a:pt x="46" y="92"/>
                    <a:pt x="44" y="92"/>
                    <a:pt x="42" y="91"/>
                  </a:cubicBezTo>
                  <a:cubicBezTo>
                    <a:pt x="42" y="91"/>
                    <a:pt x="41" y="92"/>
                    <a:pt x="41" y="92"/>
                  </a:cubicBezTo>
                  <a:cubicBezTo>
                    <a:pt x="40" y="92"/>
                    <a:pt x="39" y="92"/>
                    <a:pt x="38" y="92"/>
                  </a:cubicBezTo>
                  <a:cubicBezTo>
                    <a:pt x="37" y="92"/>
                    <a:pt x="36" y="93"/>
                    <a:pt x="35" y="94"/>
                  </a:cubicBezTo>
                  <a:cubicBezTo>
                    <a:pt x="32" y="95"/>
                    <a:pt x="30" y="97"/>
                    <a:pt x="27" y="99"/>
                  </a:cubicBezTo>
                  <a:cubicBezTo>
                    <a:pt x="25" y="99"/>
                    <a:pt x="24" y="99"/>
                    <a:pt x="21" y="98"/>
                  </a:cubicBezTo>
                  <a:cubicBezTo>
                    <a:pt x="21" y="98"/>
                    <a:pt x="20" y="97"/>
                    <a:pt x="19" y="96"/>
                  </a:cubicBezTo>
                  <a:cubicBezTo>
                    <a:pt x="16" y="97"/>
                    <a:pt x="13" y="98"/>
                    <a:pt x="11" y="99"/>
                  </a:cubicBezTo>
                  <a:cubicBezTo>
                    <a:pt x="10" y="98"/>
                    <a:pt x="9" y="96"/>
                    <a:pt x="7" y="95"/>
                  </a:cubicBezTo>
                  <a:cubicBezTo>
                    <a:pt x="8" y="91"/>
                    <a:pt x="7" y="85"/>
                    <a:pt x="8" y="81"/>
                  </a:cubicBezTo>
                  <a:cubicBezTo>
                    <a:pt x="10" y="79"/>
                    <a:pt x="12" y="78"/>
                    <a:pt x="13" y="77"/>
                  </a:cubicBezTo>
                  <a:cubicBezTo>
                    <a:pt x="13" y="75"/>
                    <a:pt x="12" y="73"/>
                    <a:pt x="12" y="71"/>
                  </a:cubicBezTo>
                  <a:cubicBezTo>
                    <a:pt x="10" y="71"/>
                    <a:pt x="8" y="70"/>
                    <a:pt x="6" y="70"/>
                  </a:cubicBezTo>
                  <a:cubicBezTo>
                    <a:pt x="4" y="68"/>
                    <a:pt x="2" y="66"/>
                    <a:pt x="0" y="63"/>
                  </a:cubicBezTo>
                  <a:cubicBezTo>
                    <a:pt x="1" y="61"/>
                    <a:pt x="2" y="59"/>
                    <a:pt x="4" y="56"/>
                  </a:cubicBezTo>
                  <a:cubicBezTo>
                    <a:pt x="4" y="56"/>
                    <a:pt x="4" y="56"/>
                    <a:pt x="4" y="56"/>
                  </a:cubicBezTo>
                  <a:cubicBezTo>
                    <a:pt x="5" y="54"/>
                    <a:pt x="7" y="52"/>
                    <a:pt x="8" y="51"/>
                  </a:cubicBezTo>
                  <a:cubicBezTo>
                    <a:pt x="10" y="49"/>
                    <a:pt x="12" y="47"/>
                    <a:pt x="13" y="46"/>
                  </a:cubicBezTo>
                  <a:cubicBezTo>
                    <a:pt x="14" y="45"/>
                    <a:pt x="16" y="45"/>
                    <a:pt x="17" y="44"/>
                  </a:cubicBezTo>
                  <a:cubicBezTo>
                    <a:pt x="19" y="44"/>
                    <a:pt x="20" y="43"/>
                    <a:pt x="22" y="42"/>
                  </a:cubicBezTo>
                  <a:cubicBezTo>
                    <a:pt x="24" y="40"/>
                    <a:pt x="26" y="38"/>
                    <a:pt x="28" y="35"/>
                  </a:cubicBezTo>
                  <a:cubicBezTo>
                    <a:pt x="30" y="34"/>
                    <a:pt x="30" y="32"/>
                    <a:pt x="30" y="29"/>
                  </a:cubicBezTo>
                  <a:cubicBezTo>
                    <a:pt x="30" y="28"/>
                    <a:pt x="30" y="27"/>
                    <a:pt x="29" y="26"/>
                  </a:cubicBezTo>
                  <a:cubicBezTo>
                    <a:pt x="28" y="24"/>
                    <a:pt x="26" y="22"/>
                    <a:pt x="25" y="20"/>
                  </a:cubicBezTo>
                  <a:cubicBezTo>
                    <a:pt x="24" y="19"/>
                    <a:pt x="24" y="18"/>
                    <a:pt x="24" y="17"/>
                  </a:cubicBezTo>
                  <a:cubicBezTo>
                    <a:pt x="24" y="16"/>
                    <a:pt x="24" y="15"/>
                    <a:pt x="24" y="14"/>
                  </a:cubicBezTo>
                  <a:cubicBezTo>
                    <a:pt x="24" y="14"/>
                    <a:pt x="24" y="13"/>
                    <a:pt x="23" y="13"/>
                  </a:cubicBezTo>
                  <a:cubicBezTo>
                    <a:pt x="26" y="11"/>
                    <a:pt x="28" y="9"/>
                    <a:pt x="30" y="7"/>
                  </a:cubicBezTo>
                  <a:cubicBezTo>
                    <a:pt x="32" y="4"/>
                    <a:pt x="34" y="2"/>
                    <a:pt x="36" y="0"/>
                  </a:cubicBezTo>
                  <a:cubicBezTo>
                    <a:pt x="36" y="2"/>
                    <a:pt x="37" y="4"/>
                    <a:pt x="39" y="6"/>
                  </a:cubicBezTo>
                  <a:cubicBezTo>
                    <a:pt x="41" y="9"/>
                    <a:pt x="44" y="12"/>
                    <a:pt x="46" y="15"/>
                  </a:cubicBezTo>
                  <a:cubicBezTo>
                    <a:pt x="46" y="15"/>
                    <a:pt x="47" y="15"/>
                    <a:pt x="47" y="15"/>
                  </a:cubicBezTo>
                  <a:cubicBezTo>
                    <a:pt x="48" y="16"/>
                    <a:pt x="49" y="15"/>
                    <a:pt x="50" y="14"/>
                  </a:cubicBezTo>
                  <a:cubicBezTo>
                    <a:pt x="50" y="16"/>
                    <a:pt x="50" y="17"/>
                    <a:pt x="50" y="18"/>
                  </a:cubicBezTo>
                  <a:cubicBezTo>
                    <a:pt x="52" y="19"/>
                    <a:pt x="54" y="19"/>
                    <a:pt x="56" y="20"/>
                  </a:cubicBezTo>
                  <a:cubicBezTo>
                    <a:pt x="56" y="20"/>
                    <a:pt x="57" y="21"/>
                    <a:pt x="58" y="22"/>
                  </a:cubicBezTo>
                  <a:cubicBezTo>
                    <a:pt x="57" y="25"/>
                    <a:pt x="59" y="28"/>
                    <a:pt x="60" y="31"/>
                  </a:cubicBezTo>
                  <a:cubicBezTo>
                    <a:pt x="61" y="33"/>
                    <a:pt x="62" y="35"/>
                    <a:pt x="62" y="37"/>
                  </a:cubicBezTo>
                  <a:cubicBezTo>
                    <a:pt x="61" y="38"/>
                    <a:pt x="61" y="39"/>
                    <a:pt x="60" y="40"/>
                  </a:cubicBezTo>
                  <a:cubicBezTo>
                    <a:pt x="61" y="42"/>
                    <a:pt x="61" y="43"/>
                    <a:pt x="62" y="46"/>
                  </a:cubicBezTo>
                  <a:cubicBezTo>
                    <a:pt x="62" y="47"/>
                    <a:pt x="63" y="49"/>
                    <a:pt x="62" y="50"/>
                  </a:cubicBezTo>
                  <a:cubicBezTo>
                    <a:pt x="63" y="52"/>
                    <a:pt x="64" y="55"/>
                    <a:pt x="65" y="57"/>
                  </a:cubicBezTo>
                  <a:cubicBezTo>
                    <a:pt x="67" y="59"/>
                    <a:pt x="67" y="61"/>
                    <a:pt x="65" y="63"/>
                  </a:cubicBezTo>
                  <a:cubicBezTo>
                    <a:pt x="66" y="66"/>
                    <a:pt x="67" y="69"/>
                    <a:pt x="68" y="71"/>
                  </a:cubicBezTo>
                  <a:cubicBezTo>
                    <a:pt x="66" y="73"/>
                    <a:pt x="64" y="74"/>
                    <a:pt x="62" y="7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14" name="Freeform 2195"/>
            <p:cNvSpPr>
              <a:spLocks/>
            </p:cNvSpPr>
            <p:nvPr/>
          </p:nvSpPr>
          <p:spPr bwMode="auto">
            <a:xfrm>
              <a:off x="3019006" y="3456354"/>
              <a:ext cx="190851" cy="149644"/>
            </a:xfrm>
            <a:custGeom>
              <a:avLst/>
              <a:gdLst/>
              <a:ahLst/>
              <a:cxnLst>
                <a:cxn ang="0">
                  <a:pos x="83" y="34"/>
                </a:cxn>
                <a:cxn ang="0">
                  <a:pos x="82" y="36"/>
                </a:cxn>
                <a:cxn ang="0">
                  <a:pos x="80" y="38"/>
                </a:cxn>
                <a:cxn ang="0">
                  <a:pos x="81" y="43"/>
                </a:cxn>
                <a:cxn ang="0">
                  <a:pos x="79" y="43"/>
                </a:cxn>
                <a:cxn ang="0">
                  <a:pos x="76" y="40"/>
                </a:cxn>
                <a:cxn ang="0">
                  <a:pos x="64" y="43"/>
                </a:cxn>
                <a:cxn ang="0">
                  <a:pos x="61" y="39"/>
                </a:cxn>
                <a:cxn ang="0">
                  <a:pos x="57" y="39"/>
                </a:cxn>
                <a:cxn ang="0">
                  <a:pos x="56" y="44"/>
                </a:cxn>
                <a:cxn ang="0">
                  <a:pos x="48" y="49"/>
                </a:cxn>
                <a:cxn ang="0">
                  <a:pos x="47" y="46"/>
                </a:cxn>
                <a:cxn ang="0">
                  <a:pos x="37" y="46"/>
                </a:cxn>
                <a:cxn ang="0">
                  <a:pos x="40" y="53"/>
                </a:cxn>
                <a:cxn ang="0">
                  <a:pos x="37" y="59"/>
                </a:cxn>
                <a:cxn ang="0">
                  <a:pos x="28" y="65"/>
                </a:cxn>
                <a:cxn ang="0">
                  <a:pos x="15" y="54"/>
                </a:cxn>
                <a:cxn ang="0">
                  <a:pos x="13" y="54"/>
                </a:cxn>
                <a:cxn ang="0">
                  <a:pos x="12" y="54"/>
                </a:cxn>
                <a:cxn ang="0">
                  <a:pos x="9" y="57"/>
                </a:cxn>
                <a:cxn ang="0">
                  <a:pos x="8" y="55"/>
                </a:cxn>
                <a:cxn ang="0">
                  <a:pos x="4" y="50"/>
                </a:cxn>
                <a:cxn ang="0">
                  <a:pos x="1" y="41"/>
                </a:cxn>
                <a:cxn ang="0">
                  <a:pos x="0" y="38"/>
                </a:cxn>
                <a:cxn ang="0">
                  <a:pos x="0" y="37"/>
                </a:cxn>
                <a:cxn ang="0">
                  <a:pos x="1" y="30"/>
                </a:cxn>
                <a:cxn ang="0">
                  <a:pos x="2" y="28"/>
                </a:cxn>
                <a:cxn ang="0">
                  <a:pos x="7" y="17"/>
                </a:cxn>
                <a:cxn ang="0">
                  <a:pos x="12" y="10"/>
                </a:cxn>
                <a:cxn ang="0">
                  <a:pos x="17" y="10"/>
                </a:cxn>
                <a:cxn ang="0">
                  <a:pos x="18" y="14"/>
                </a:cxn>
                <a:cxn ang="0">
                  <a:pos x="21" y="17"/>
                </a:cxn>
                <a:cxn ang="0">
                  <a:pos x="36" y="15"/>
                </a:cxn>
                <a:cxn ang="0">
                  <a:pos x="42" y="10"/>
                </a:cxn>
                <a:cxn ang="0">
                  <a:pos x="44" y="3"/>
                </a:cxn>
                <a:cxn ang="0">
                  <a:pos x="57" y="2"/>
                </a:cxn>
                <a:cxn ang="0">
                  <a:pos x="62" y="0"/>
                </a:cxn>
                <a:cxn ang="0">
                  <a:pos x="66" y="3"/>
                </a:cxn>
                <a:cxn ang="0">
                  <a:pos x="66" y="6"/>
                </a:cxn>
                <a:cxn ang="0">
                  <a:pos x="74" y="6"/>
                </a:cxn>
                <a:cxn ang="0">
                  <a:pos x="74" y="7"/>
                </a:cxn>
                <a:cxn ang="0">
                  <a:pos x="76" y="7"/>
                </a:cxn>
                <a:cxn ang="0">
                  <a:pos x="71" y="11"/>
                </a:cxn>
                <a:cxn ang="0">
                  <a:pos x="72" y="15"/>
                </a:cxn>
                <a:cxn ang="0">
                  <a:pos x="70" y="19"/>
                </a:cxn>
                <a:cxn ang="0">
                  <a:pos x="70" y="21"/>
                </a:cxn>
                <a:cxn ang="0">
                  <a:pos x="76" y="33"/>
                </a:cxn>
                <a:cxn ang="0">
                  <a:pos x="83" y="34"/>
                </a:cxn>
              </a:cxnLst>
              <a:rect l="0" t="0" r="r" b="b"/>
              <a:pathLst>
                <a:path w="83" h="65">
                  <a:moveTo>
                    <a:pt x="83" y="34"/>
                  </a:moveTo>
                  <a:cubicBezTo>
                    <a:pt x="83" y="35"/>
                    <a:pt x="81" y="35"/>
                    <a:pt x="82" y="36"/>
                  </a:cubicBezTo>
                  <a:cubicBezTo>
                    <a:pt x="82" y="37"/>
                    <a:pt x="81" y="37"/>
                    <a:pt x="80" y="38"/>
                  </a:cubicBezTo>
                  <a:cubicBezTo>
                    <a:pt x="81" y="39"/>
                    <a:pt x="81" y="41"/>
                    <a:pt x="81" y="43"/>
                  </a:cubicBezTo>
                  <a:cubicBezTo>
                    <a:pt x="80" y="43"/>
                    <a:pt x="79" y="43"/>
                    <a:pt x="79" y="43"/>
                  </a:cubicBezTo>
                  <a:cubicBezTo>
                    <a:pt x="78" y="42"/>
                    <a:pt x="77" y="41"/>
                    <a:pt x="76" y="40"/>
                  </a:cubicBezTo>
                  <a:cubicBezTo>
                    <a:pt x="72" y="40"/>
                    <a:pt x="68" y="41"/>
                    <a:pt x="64" y="43"/>
                  </a:cubicBezTo>
                  <a:cubicBezTo>
                    <a:pt x="63" y="42"/>
                    <a:pt x="62" y="40"/>
                    <a:pt x="61" y="39"/>
                  </a:cubicBezTo>
                  <a:cubicBezTo>
                    <a:pt x="60" y="39"/>
                    <a:pt x="58" y="39"/>
                    <a:pt x="57" y="39"/>
                  </a:cubicBezTo>
                  <a:cubicBezTo>
                    <a:pt x="56" y="41"/>
                    <a:pt x="56" y="42"/>
                    <a:pt x="56" y="44"/>
                  </a:cubicBezTo>
                  <a:cubicBezTo>
                    <a:pt x="53" y="45"/>
                    <a:pt x="51" y="47"/>
                    <a:pt x="48" y="49"/>
                  </a:cubicBezTo>
                  <a:cubicBezTo>
                    <a:pt x="48" y="48"/>
                    <a:pt x="47" y="47"/>
                    <a:pt x="47" y="46"/>
                  </a:cubicBezTo>
                  <a:cubicBezTo>
                    <a:pt x="40" y="43"/>
                    <a:pt x="42" y="44"/>
                    <a:pt x="37" y="46"/>
                  </a:cubicBezTo>
                  <a:cubicBezTo>
                    <a:pt x="37" y="48"/>
                    <a:pt x="37" y="51"/>
                    <a:pt x="40" y="53"/>
                  </a:cubicBezTo>
                  <a:cubicBezTo>
                    <a:pt x="40" y="56"/>
                    <a:pt x="39" y="58"/>
                    <a:pt x="37" y="59"/>
                  </a:cubicBezTo>
                  <a:cubicBezTo>
                    <a:pt x="33" y="61"/>
                    <a:pt x="31" y="63"/>
                    <a:pt x="28" y="65"/>
                  </a:cubicBezTo>
                  <a:cubicBezTo>
                    <a:pt x="23" y="61"/>
                    <a:pt x="18" y="59"/>
                    <a:pt x="15" y="54"/>
                  </a:cubicBezTo>
                  <a:cubicBezTo>
                    <a:pt x="14" y="54"/>
                    <a:pt x="13" y="54"/>
                    <a:pt x="13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1" y="54"/>
                    <a:pt x="11" y="55"/>
                    <a:pt x="9" y="57"/>
                  </a:cubicBezTo>
                  <a:cubicBezTo>
                    <a:pt x="9" y="56"/>
                    <a:pt x="9" y="55"/>
                    <a:pt x="8" y="55"/>
                  </a:cubicBezTo>
                  <a:cubicBezTo>
                    <a:pt x="6" y="54"/>
                    <a:pt x="5" y="52"/>
                    <a:pt x="4" y="50"/>
                  </a:cubicBezTo>
                  <a:cubicBezTo>
                    <a:pt x="3" y="47"/>
                    <a:pt x="2" y="44"/>
                    <a:pt x="1" y="41"/>
                  </a:cubicBezTo>
                  <a:cubicBezTo>
                    <a:pt x="1" y="40"/>
                    <a:pt x="0" y="39"/>
                    <a:pt x="0" y="38"/>
                  </a:cubicBezTo>
                  <a:cubicBezTo>
                    <a:pt x="0" y="38"/>
                    <a:pt x="0" y="37"/>
                    <a:pt x="0" y="37"/>
                  </a:cubicBezTo>
                  <a:cubicBezTo>
                    <a:pt x="0" y="35"/>
                    <a:pt x="1" y="32"/>
                    <a:pt x="1" y="30"/>
                  </a:cubicBezTo>
                  <a:cubicBezTo>
                    <a:pt x="1" y="29"/>
                    <a:pt x="1" y="28"/>
                    <a:pt x="2" y="28"/>
                  </a:cubicBezTo>
                  <a:cubicBezTo>
                    <a:pt x="3" y="24"/>
                    <a:pt x="5" y="21"/>
                    <a:pt x="7" y="17"/>
                  </a:cubicBezTo>
                  <a:cubicBezTo>
                    <a:pt x="8" y="15"/>
                    <a:pt x="10" y="12"/>
                    <a:pt x="12" y="10"/>
                  </a:cubicBezTo>
                  <a:cubicBezTo>
                    <a:pt x="14" y="10"/>
                    <a:pt x="15" y="10"/>
                    <a:pt x="17" y="10"/>
                  </a:cubicBezTo>
                  <a:cubicBezTo>
                    <a:pt x="17" y="11"/>
                    <a:pt x="17" y="13"/>
                    <a:pt x="18" y="14"/>
                  </a:cubicBezTo>
                  <a:cubicBezTo>
                    <a:pt x="19" y="15"/>
                    <a:pt x="20" y="16"/>
                    <a:pt x="21" y="17"/>
                  </a:cubicBezTo>
                  <a:cubicBezTo>
                    <a:pt x="26" y="16"/>
                    <a:pt x="31" y="15"/>
                    <a:pt x="36" y="15"/>
                  </a:cubicBezTo>
                  <a:cubicBezTo>
                    <a:pt x="38" y="14"/>
                    <a:pt x="39" y="11"/>
                    <a:pt x="42" y="10"/>
                  </a:cubicBezTo>
                  <a:cubicBezTo>
                    <a:pt x="42" y="8"/>
                    <a:pt x="43" y="6"/>
                    <a:pt x="44" y="3"/>
                  </a:cubicBezTo>
                  <a:cubicBezTo>
                    <a:pt x="48" y="3"/>
                    <a:pt x="53" y="1"/>
                    <a:pt x="57" y="2"/>
                  </a:cubicBezTo>
                  <a:cubicBezTo>
                    <a:pt x="59" y="1"/>
                    <a:pt x="60" y="1"/>
                    <a:pt x="62" y="0"/>
                  </a:cubicBezTo>
                  <a:cubicBezTo>
                    <a:pt x="63" y="1"/>
                    <a:pt x="65" y="2"/>
                    <a:pt x="66" y="3"/>
                  </a:cubicBezTo>
                  <a:cubicBezTo>
                    <a:pt x="66" y="4"/>
                    <a:pt x="66" y="5"/>
                    <a:pt x="66" y="6"/>
                  </a:cubicBezTo>
                  <a:cubicBezTo>
                    <a:pt x="69" y="6"/>
                    <a:pt x="72" y="6"/>
                    <a:pt x="74" y="6"/>
                  </a:cubicBezTo>
                  <a:cubicBezTo>
                    <a:pt x="74" y="6"/>
                    <a:pt x="74" y="7"/>
                    <a:pt x="74" y="7"/>
                  </a:cubicBezTo>
                  <a:cubicBezTo>
                    <a:pt x="74" y="7"/>
                    <a:pt x="75" y="7"/>
                    <a:pt x="76" y="7"/>
                  </a:cubicBezTo>
                  <a:cubicBezTo>
                    <a:pt x="74" y="9"/>
                    <a:pt x="73" y="10"/>
                    <a:pt x="71" y="11"/>
                  </a:cubicBezTo>
                  <a:cubicBezTo>
                    <a:pt x="72" y="12"/>
                    <a:pt x="72" y="14"/>
                    <a:pt x="72" y="15"/>
                  </a:cubicBezTo>
                  <a:cubicBezTo>
                    <a:pt x="72" y="16"/>
                    <a:pt x="71" y="17"/>
                    <a:pt x="70" y="19"/>
                  </a:cubicBezTo>
                  <a:cubicBezTo>
                    <a:pt x="70" y="20"/>
                    <a:pt x="70" y="20"/>
                    <a:pt x="70" y="21"/>
                  </a:cubicBezTo>
                  <a:cubicBezTo>
                    <a:pt x="73" y="25"/>
                    <a:pt x="76" y="28"/>
                    <a:pt x="76" y="33"/>
                  </a:cubicBezTo>
                  <a:cubicBezTo>
                    <a:pt x="78" y="34"/>
                    <a:pt x="81" y="32"/>
                    <a:pt x="83" y="3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16" name="Freeform 2196"/>
            <p:cNvSpPr>
              <a:spLocks/>
            </p:cNvSpPr>
            <p:nvPr/>
          </p:nvSpPr>
          <p:spPr bwMode="auto">
            <a:xfrm>
              <a:off x="3511313" y="3405930"/>
              <a:ext cx="190851" cy="149644"/>
            </a:xfrm>
            <a:custGeom>
              <a:avLst/>
              <a:gdLst/>
              <a:ahLst/>
              <a:cxnLst>
                <a:cxn ang="0">
                  <a:pos x="54" y="62"/>
                </a:cxn>
                <a:cxn ang="0">
                  <a:pos x="56" y="64"/>
                </a:cxn>
                <a:cxn ang="0">
                  <a:pos x="55" y="64"/>
                </a:cxn>
                <a:cxn ang="0">
                  <a:pos x="54" y="64"/>
                </a:cxn>
                <a:cxn ang="0">
                  <a:pos x="48" y="63"/>
                </a:cxn>
                <a:cxn ang="0">
                  <a:pos x="47" y="64"/>
                </a:cxn>
                <a:cxn ang="0">
                  <a:pos x="40" y="61"/>
                </a:cxn>
                <a:cxn ang="0">
                  <a:pos x="34" y="60"/>
                </a:cxn>
                <a:cxn ang="0">
                  <a:pos x="29" y="59"/>
                </a:cxn>
                <a:cxn ang="0">
                  <a:pos x="21" y="52"/>
                </a:cxn>
                <a:cxn ang="0">
                  <a:pos x="11" y="52"/>
                </a:cxn>
                <a:cxn ang="0">
                  <a:pos x="7" y="53"/>
                </a:cxn>
                <a:cxn ang="0">
                  <a:pos x="5" y="54"/>
                </a:cxn>
                <a:cxn ang="0">
                  <a:pos x="5" y="48"/>
                </a:cxn>
                <a:cxn ang="0">
                  <a:pos x="8" y="47"/>
                </a:cxn>
                <a:cxn ang="0">
                  <a:pos x="8" y="41"/>
                </a:cxn>
                <a:cxn ang="0">
                  <a:pos x="1" y="37"/>
                </a:cxn>
                <a:cxn ang="0">
                  <a:pos x="2" y="33"/>
                </a:cxn>
                <a:cxn ang="0">
                  <a:pos x="7" y="34"/>
                </a:cxn>
                <a:cxn ang="0">
                  <a:pos x="8" y="31"/>
                </a:cxn>
                <a:cxn ang="0">
                  <a:pos x="0" y="21"/>
                </a:cxn>
                <a:cxn ang="0">
                  <a:pos x="3" y="17"/>
                </a:cxn>
                <a:cxn ang="0">
                  <a:pos x="7" y="19"/>
                </a:cxn>
                <a:cxn ang="0">
                  <a:pos x="9" y="18"/>
                </a:cxn>
                <a:cxn ang="0">
                  <a:pos x="12" y="17"/>
                </a:cxn>
                <a:cxn ang="0">
                  <a:pos x="19" y="17"/>
                </a:cxn>
                <a:cxn ang="0">
                  <a:pos x="20" y="21"/>
                </a:cxn>
                <a:cxn ang="0">
                  <a:pos x="28" y="22"/>
                </a:cxn>
                <a:cxn ang="0">
                  <a:pos x="38" y="21"/>
                </a:cxn>
                <a:cxn ang="0">
                  <a:pos x="45" y="23"/>
                </a:cxn>
                <a:cxn ang="0">
                  <a:pos x="48" y="24"/>
                </a:cxn>
                <a:cxn ang="0">
                  <a:pos x="52" y="24"/>
                </a:cxn>
                <a:cxn ang="0">
                  <a:pos x="65" y="12"/>
                </a:cxn>
                <a:cxn ang="0">
                  <a:pos x="72" y="12"/>
                </a:cxn>
                <a:cxn ang="0">
                  <a:pos x="77" y="8"/>
                </a:cxn>
                <a:cxn ang="0">
                  <a:pos x="74" y="4"/>
                </a:cxn>
                <a:cxn ang="0">
                  <a:pos x="76" y="1"/>
                </a:cxn>
                <a:cxn ang="0">
                  <a:pos x="82" y="0"/>
                </a:cxn>
                <a:cxn ang="0">
                  <a:pos x="83" y="8"/>
                </a:cxn>
                <a:cxn ang="0">
                  <a:pos x="82" y="10"/>
                </a:cxn>
                <a:cxn ang="0">
                  <a:pos x="81" y="17"/>
                </a:cxn>
                <a:cxn ang="0">
                  <a:pos x="81" y="21"/>
                </a:cxn>
                <a:cxn ang="0">
                  <a:pos x="78" y="27"/>
                </a:cxn>
                <a:cxn ang="0">
                  <a:pos x="77" y="39"/>
                </a:cxn>
                <a:cxn ang="0">
                  <a:pos x="77" y="40"/>
                </a:cxn>
                <a:cxn ang="0">
                  <a:pos x="76" y="44"/>
                </a:cxn>
                <a:cxn ang="0">
                  <a:pos x="76" y="48"/>
                </a:cxn>
                <a:cxn ang="0">
                  <a:pos x="75" y="49"/>
                </a:cxn>
                <a:cxn ang="0">
                  <a:pos x="72" y="51"/>
                </a:cxn>
                <a:cxn ang="0">
                  <a:pos x="70" y="52"/>
                </a:cxn>
                <a:cxn ang="0">
                  <a:pos x="67" y="53"/>
                </a:cxn>
                <a:cxn ang="0">
                  <a:pos x="61" y="65"/>
                </a:cxn>
                <a:cxn ang="0">
                  <a:pos x="55" y="59"/>
                </a:cxn>
                <a:cxn ang="0">
                  <a:pos x="54" y="62"/>
                </a:cxn>
              </a:cxnLst>
              <a:rect l="0" t="0" r="r" b="b"/>
              <a:pathLst>
                <a:path w="83" h="65">
                  <a:moveTo>
                    <a:pt x="54" y="62"/>
                  </a:moveTo>
                  <a:cubicBezTo>
                    <a:pt x="55" y="63"/>
                    <a:pt x="56" y="63"/>
                    <a:pt x="56" y="64"/>
                  </a:cubicBezTo>
                  <a:cubicBezTo>
                    <a:pt x="56" y="64"/>
                    <a:pt x="55" y="64"/>
                    <a:pt x="55" y="64"/>
                  </a:cubicBezTo>
                  <a:cubicBezTo>
                    <a:pt x="55" y="64"/>
                    <a:pt x="54" y="64"/>
                    <a:pt x="54" y="64"/>
                  </a:cubicBezTo>
                  <a:cubicBezTo>
                    <a:pt x="52" y="63"/>
                    <a:pt x="50" y="63"/>
                    <a:pt x="48" y="63"/>
                  </a:cubicBezTo>
                  <a:cubicBezTo>
                    <a:pt x="48" y="63"/>
                    <a:pt x="48" y="64"/>
                    <a:pt x="47" y="64"/>
                  </a:cubicBezTo>
                  <a:cubicBezTo>
                    <a:pt x="44" y="64"/>
                    <a:pt x="43" y="62"/>
                    <a:pt x="40" y="61"/>
                  </a:cubicBezTo>
                  <a:cubicBezTo>
                    <a:pt x="39" y="61"/>
                    <a:pt x="37" y="61"/>
                    <a:pt x="34" y="60"/>
                  </a:cubicBezTo>
                  <a:cubicBezTo>
                    <a:pt x="32" y="60"/>
                    <a:pt x="31" y="59"/>
                    <a:pt x="29" y="59"/>
                  </a:cubicBezTo>
                  <a:cubicBezTo>
                    <a:pt x="26" y="56"/>
                    <a:pt x="23" y="54"/>
                    <a:pt x="21" y="52"/>
                  </a:cubicBezTo>
                  <a:cubicBezTo>
                    <a:pt x="17" y="52"/>
                    <a:pt x="14" y="52"/>
                    <a:pt x="11" y="52"/>
                  </a:cubicBezTo>
                  <a:cubicBezTo>
                    <a:pt x="10" y="52"/>
                    <a:pt x="8" y="52"/>
                    <a:pt x="7" y="53"/>
                  </a:cubicBezTo>
                  <a:cubicBezTo>
                    <a:pt x="7" y="54"/>
                    <a:pt x="6" y="54"/>
                    <a:pt x="5" y="54"/>
                  </a:cubicBezTo>
                  <a:cubicBezTo>
                    <a:pt x="5" y="52"/>
                    <a:pt x="5" y="50"/>
                    <a:pt x="5" y="48"/>
                  </a:cubicBezTo>
                  <a:cubicBezTo>
                    <a:pt x="6" y="47"/>
                    <a:pt x="7" y="47"/>
                    <a:pt x="8" y="47"/>
                  </a:cubicBezTo>
                  <a:cubicBezTo>
                    <a:pt x="8" y="45"/>
                    <a:pt x="8" y="43"/>
                    <a:pt x="8" y="41"/>
                  </a:cubicBezTo>
                  <a:cubicBezTo>
                    <a:pt x="6" y="40"/>
                    <a:pt x="3" y="38"/>
                    <a:pt x="1" y="37"/>
                  </a:cubicBezTo>
                  <a:cubicBezTo>
                    <a:pt x="1" y="36"/>
                    <a:pt x="2" y="35"/>
                    <a:pt x="2" y="33"/>
                  </a:cubicBezTo>
                  <a:cubicBezTo>
                    <a:pt x="4" y="34"/>
                    <a:pt x="5" y="34"/>
                    <a:pt x="7" y="34"/>
                  </a:cubicBezTo>
                  <a:cubicBezTo>
                    <a:pt x="7" y="33"/>
                    <a:pt x="8" y="32"/>
                    <a:pt x="8" y="31"/>
                  </a:cubicBezTo>
                  <a:cubicBezTo>
                    <a:pt x="6" y="27"/>
                    <a:pt x="3" y="24"/>
                    <a:pt x="0" y="21"/>
                  </a:cubicBezTo>
                  <a:cubicBezTo>
                    <a:pt x="1" y="20"/>
                    <a:pt x="2" y="18"/>
                    <a:pt x="3" y="17"/>
                  </a:cubicBezTo>
                  <a:cubicBezTo>
                    <a:pt x="4" y="17"/>
                    <a:pt x="6" y="18"/>
                    <a:pt x="7" y="19"/>
                  </a:cubicBezTo>
                  <a:cubicBezTo>
                    <a:pt x="8" y="19"/>
                    <a:pt x="8" y="19"/>
                    <a:pt x="9" y="18"/>
                  </a:cubicBezTo>
                  <a:cubicBezTo>
                    <a:pt x="10" y="18"/>
                    <a:pt x="11" y="18"/>
                    <a:pt x="12" y="17"/>
                  </a:cubicBezTo>
                  <a:cubicBezTo>
                    <a:pt x="14" y="17"/>
                    <a:pt x="16" y="17"/>
                    <a:pt x="19" y="17"/>
                  </a:cubicBezTo>
                  <a:cubicBezTo>
                    <a:pt x="19" y="18"/>
                    <a:pt x="20" y="20"/>
                    <a:pt x="20" y="21"/>
                  </a:cubicBezTo>
                  <a:cubicBezTo>
                    <a:pt x="22" y="21"/>
                    <a:pt x="25" y="22"/>
                    <a:pt x="28" y="22"/>
                  </a:cubicBezTo>
                  <a:cubicBezTo>
                    <a:pt x="31" y="20"/>
                    <a:pt x="33" y="20"/>
                    <a:pt x="38" y="21"/>
                  </a:cubicBezTo>
                  <a:cubicBezTo>
                    <a:pt x="40" y="22"/>
                    <a:pt x="42" y="22"/>
                    <a:pt x="45" y="23"/>
                  </a:cubicBezTo>
                  <a:cubicBezTo>
                    <a:pt x="46" y="23"/>
                    <a:pt x="47" y="24"/>
                    <a:pt x="48" y="24"/>
                  </a:cubicBezTo>
                  <a:cubicBezTo>
                    <a:pt x="49" y="24"/>
                    <a:pt x="50" y="24"/>
                    <a:pt x="52" y="24"/>
                  </a:cubicBezTo>
                  <a:cubicBezTo>
                    <a:pt x="56" y="21"/>
                    <a:pt x="61" y="17"/>
                    <a:pt x="65" y="12"/>
                  </a:cubicBezTo>
                  <a:cubicBezTo>
                    <a:pt x="67" y="12"/>
                    <a:pt x="70" y="12"/>
                    <a:pt x="72" y="12"/>
                  </a:cubicBezTo>
                  <a:cubicBezTo>
                    <a:pt x="74" y="11"/>
                    <a:pt x="75" y="9"/>
                    <a:pt x="77" y="8"/>
                  </a:cubicBezTo>
                  <a:cubicBezTo>
                    <a:pt x="77" y="6"/>
                    <a:pt x="75" y="5"/>
                    <a:pt x="74" y="4"/>
                  </a:cubicBezTo>
                  <a:cubicBezTo>
                    <a:pt x="74" y="3"/>
                    <a:pt x="75" y="2"/>
                    <a:pt x="76" y="1"/>
                  </a:cubicBezTo>
                  <a:cubicBezTo>
                    <a:pt x="78" y="1"/>
                    <a:pt x="80" y="0"/>
                    <a:pt x="82" y="0"/>
                  </a:cubicBezTo>
                  <a:cubicBezTo>
                    <a:pt x="82" y="3"/>
                    <a:pt x="83" y="5"/>
                    <a:pt x="83" y="8"/>
                  </a:cubicBezTo>
                  <a:cubicBezTo>
                    <a:pt x="83" y="9"/>
                    <a:pt x="83" y="9"/>
                    <a:pt x="82" y="10"/>
                  </a:cubicBezTo>
                  <a:cubicBezTo>
                    <a:pt x="81" y="12"/>
                    <a:pt x="82" y="14"/>
                    <a:pt x="81" y="17"/>
                  </a:cubicBezTo>
                  <a:cubicBezTo>
                    <a:pt x="83" y="19"/>
                    <a:pt x="81" y="20"/>
                    <a:pt x="81" y="21"/>
                  </a:cubicBezTo>
                  <a:cubicBezTo>
                    <a:pt x="80" y="23"/>
                    <a:pt x="79" y="25"/>
                    <a:pt x="78" y="27"/>
                  </a:cubicBezTo>
                  <a:cubicBezTo>
                    <a:pt x="76" y="31"/>
                    <a:pt x="76" y="35"/>
                    <a:pt x="77" y="39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7" y="42"/>
                    <a:pt x="76" y="43"/>
                    <a:pt x="76" y="44"/>
                  </a:cubicBezTo>
                  <a:cubicBezTo>
                    <a:pt x="76" y="45"/>
                    <a:pt x="76" y="46"/>
                    <a:pt x="76" y="48"/>
                  </a:cubicBezTo>
                  <a:cubicBezTo>
                    <a:pt x="75" y="48"/>
                    <a:pt x="75" y="49"/>
                    <a:pt x="75" y="49"/>
                  </a:cubicBezTo>
                  <a:cubicBezTo>
                    <a:pt x="74" y="50"/>
                    <a:pt x="73" y="50"/>
                    <a:pt x="72" y="51"/>
                  </a:cubicBezTo>
                  <a:cubicBezTo>
                    <a:pt x="72" y="52"/>
                    <a:pt x="70" y="52"/>
                    <a:pt x="70" y="52"/>
                  </a:cubicBezTo>
                  <a:cubicBezTo>
                    <a:pt x="69" y="53"/>
                    <a:pt x="68" y="53"/>
                    <a:pt x="67" y="53"/>
                  </a:cubicBezTo>
                  <a:cubicBezTo>
                    <a:pt x="66" y="57"/>
                    <a:pt x="64" y="61"/>
                    <a:pt x="61" y="65"/>
                  </a:cubicBezTo>
                  <a:cubicBezTo>
                    <a:pt x="59" y="63"/>
                    <a:pt x="57" y="61"/>
                    <a:pt x="55" y="59"/>
                  </a:cubicBezTo>
                  <a:cubicBezTo>
                    <a:pt x="54" y="60"/>
                    <a:pt x="55" y="61"/>
                    <a:pt x="54" y="6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17" name="Freeform 2197"/>
            <p:cNvSpPr>
              <a:spLocks/>
            </p:cNvSpPr>
            <p:nvPr/>
          </p:nvSpPr>
          <p:spPr bwMode="auto">
            <a:xfrm>
              <a:off x="3463059" y="3527923"/>
              <a:ext cx="183802" cy="149102"/>
            </a:xfrm>
            <a:custGeom>
              <a:avLst/>
              <a:gdLst/>
              <a:ahLst/>
              <a:cxnLst>
                <a:cxn ang="0">
                  <a:pos x="25" y="65"/>
                </a:cxn>
                <a:cxn ang="0">
                  <a:pos x="15" y="61"/>
                </a:cxn>
                <a:cxn ang="0">
                  <a:pos x="21" y="56"/>
                </a:cxn>
                <a:cxn ang="0">
                  <a:pos x="15" y="47"/>
                </a:cxn>
                <a:cxn ang="0">
                  <a:pos x="12" y="48"/>
                </a:cxn>
                <a:cxn ang="0">
                  <a:pos x="5" y="50"/>
                </a:cxn>
                <a:cxn ang="0">
                  <a:pos x="0" y="43"/>
                </a:cxn>
                <a:cxn ang="0">
                  <a:pos x="8" y="33"/>
                </a:cxn>
                <a:cxn ang="0">
                  <a:pos x="13" y="30"/>
                </a:cxn>
                <a:cxn ang="0">
                  <a:pos x="13" y="21"/>
                </a:cxn>
                <a:cxn ang="0">
                  <a:pos x="11" y="20"/>
                </a:cxn>
                <a:cxn ang="0">
                  <a:pos x="9" y="20"/>
                </a:cxn>
                <a:cxn ang="0">
                  <a:pos x="6" y="13"/>
                </a:cxn>
                <a:cxn ang="0">
                  <a:pos x="6" y="9"/>
                </a:cxn>
                <a:cxn ang="0">
                  <a:pos x="6" y="8"/>
                </a:cxn>
                <a:cxn ang="0">
                  <a:pos x="13" y="3"/>
                </a:cxn>
                <a:cxn ang="0">
                  <a:pos x="16" y="2"/>
                </a:cxn>
                <a:cxn ang="0">
                  <a:pos x="20" y="3"/>
                </a:cxn>
                <a:cxn ang="0">
                  <a:pos x="24" y="5"/>
                </a:cxn>
                <a:cxn ang="0">
                  <a:pos x="31" y="0"/>
                </a:cxn>
                <a:cxn ang="0">
                  <a:pos x="39" y="0"/>
                </a:cxn>
                <a:cxn ang="0">
                  <a:pos x="42" y="1"/>
                </a:cxn>
                <a:cxn ang="0">
                  <a:pos x="46" y="5"/>
                </a:cxn>
                <a:cxn ang="0">
                  <a:pos x="52" y="8"/>
                </a:cxn>
                <a:cxn ang="0">
                  <a:pos x="60" y="9"/>
                </a:cxn>
                <a:cxn ang="0">
                  <a:pos x="64" y="11"/>
                </a:cxn>
                <a:cxn ang="0">
                  <a:pos x="69" y="13"/>
                </a:cxn>
                <a:cxn ang="0">
                  <a:pos x="71" y="13"/>
                </a:cxn>
                <a:cxn ang="0">
                  <a:pos x="77" y="14"/>
                </a:cxn>
                <a:cxn ang="0">
                  <a:pos x="73" y="21"/>
                </a:cxn>
                <a:cxn ang="0">
                  <a:pos x="80" y="21"/>
                </a:cxn>
                <a:cxn ang="0">
                  <a:pos x="69" y="30"/>
                </a:cxn>
                <a:cxn ang="0">
                  <a:pos x="61" y="27"/>
                </a:cxn>
                <a:cxn ang="0">
                  <a:pos x="57" y="28"/>
                </a:cxn>
                <a:cxn ang="0">
                  <a:pos x="54" y="31"/>
                </a:cxn>
                <a:cxn ang="0">
                  <a:pos x="51" y="33"/>
                </a:cxn>
                <a:cxn ang="0">
                  <a:pos x="44" y="35"/>
                </a:cxn>
                <a:cxn ang="0">
                  <a:pos x="48" y="39"/>
                </a:cxn>
                <a:cxn ang="0">
                  <a:pos x="51" y="39"/>
                </a:cxn>
                <a:cxn ang="0">
                  <a:pos x="58" y="35"/>
                </a:cxn>
                <a:cxn ang="0">
                  <a:pos x="62" y="37"/>
                </a:cxn>
                <a:cxn ang="0">
                  <a:pos x="63" y="38"/>
                </a:cxn>
                <a:cxn ang="0">
                  <a:pos x="60" y="44"/>
                </a:cxn>
                <a:cxn ang="0">
                  <a:pos x="46" y="44"/>
                </a:cxn>
                <a:cxn ang="0">
                  <a:pos x="45" y="45"/>
                </a:cxn>
                <a:cxn ang="0">
                  <a:pos x="49" y="48"/>
                </a:cxn>
                <a:cxn ang="0">
                  <a:pos x="54" y="49"/>
                </a:cxn>
                <a:cxn ang="0">
                  <a:pos x="55" y="51"/>
                </a:cxn>
                <a:cxn ang="0">
                  <a:pos x="61" y="49"/>
                </a:cxn>
                <a:cxn ang="0">
                  <a:pos x="63" y="49"/>
                </a:cxn>
                <a:cxn ang="0">
                  <a:pos x="62" y="50"/>
                </a:cxn>
                <a:cxn ang="0">
                  <a:pos x="54" y="54"/>
                </a:cxn>
                <a:cxn ang="0">
                  <a:pos x="49" y="55"/>
                </a:cxn>
                <a:cxn ang="0">
                  <a:pos x="44" y="55"/>
                </a:cxn>
                <a:cxn ang="0">
                  <a:pos x="40" y="57"/>
                </a:cxn>
                <a:cxn ang="0">
                  <a:pos x="35" y="60"/>
                </a:cxn>
                <a:cxn ang="0">
                  <a:pos x="31" y="59"/>
                </a:cxn>
                <a:cxn ang="0">
                  <a:pos x="29" y="62"/>
                </a:cxn>
                <a:cxn ang="0">
                  <a:pos x="27" y="64"/>
                </a:cxn>
                <a:cxn ang="0">
                  <a:pos x="25" y="65"/>
                </a:cxn>
              </a:cxnLst>
              <a:rect l="0" t="0" r="r" b="b"/>
              <a:pathLst>
                <a:path w="80" h="65">
                  <a:moveTo>
                    <a:pt x="25" y="65"/>
                  </a:moveTo>
                  <a:cubicBezTo>
                    <a:pt x="22" y="63"/>
                    <a:pt x="19" y="63"/>
                    <a:pt x="15" y="61"/>
                  </a:cubicBezTo>
                  <a:cubicBezTo>
                    <a:pt x="17" y="60"/>
                    <a:pt x="19" y="58"/>
                    <a:pt x="21" y="56"/>
                  </a:cubicBezTo>
                  <a:cubicBezTo>
                    <a:pt x="19" y="53"/>
                    <a:pt x="17" y="50"/>
                    <a:pt x="15" y="47"/>
                  </a:cubicBezTo>
                  <a:cubicBezTo>
                    <a:pt x="14" y="47"/>
                    <a:pt x="13" y="47"/>
                    <a:pt x="12" y="48"/>
                  </a:cubicBezTo>
                  <a:cubicBezTo>
                    <a:pt x="10" y="48"/>
                    <a:pt x="8" y="49"/>
                    <a:pt x="5" y="50"/>
                  </a:cubicBezTo>
                  <a:cubicBezTo>
                    <a:pt x="4" y="48"/>
                    <a:pt x="2" y="45"/>
                    <a:pt x="0" y="43"/>
                  </a:cubicBezTo>
                  <a:cubicBezTo>
                    <a:pt x="2" y="40"/>
                    <a:pt x="5" y="36"/>
                    <a:pt x="8" y="33"/>
                  </a:cubicBezTo>
                  <a:cubicBezTo>
                    <a:pt x="9" y="32"/>
                    <a:pt x="11" y="31"/>
                    <a:pt x="13" y="30"/>
                  </a:cubicBezTo>
                  <a:cubicBezTo>
                    <a:pt x="13" y="27"/>
                    <a:pt x="13" y="24"/>
                    <a:pt x="13" y="21"/>
                  </a:cubicBezTo>
                  <a:cubicBezTo>
                    <a:pt x="13" y="21"/>
                    <a:pt x="12" y="20"/>
                    <a:pt x="11" y="20"/>
                  </a:cubicBezTo>
                  <a:cubicBezTo>
                    <a:pt x="10" y="20"/>
                    <a:pt x="9" y="20"/>
                    <a:pt x="9" y="20"/>
                  </a:cubicBezTo>
                  <a:cubicBezTo>
                    <a:pt x="8" y="18"/>
                    <a:pt x="7" y="16"/>
                    <a:pt x="6" y="13"/>
                  </a:cubicBezTo>
                  <a:cubicBezTo>
                    <a:pt x="6" y="12"/>
                    <a:pt x="6" y="10"/>
                    <a:pt x="6" y="9"/>
                  </a:cubicBezTo>
                  <a:cubicBezTo>
                    <a:pt x="6" y="9"/>
                    <a:pt x="6" y="9"/>
                    <a:pt x="6" y="8"/>
                  </a:cubicBezTo>
                  <a:cubicBezTo>
                    <a:pt x="9" y="5"/>
                    <a:pt x="9" y="5"/>
                    <a:pt x="13" y="3"/>
                  </a:cubicBezTo>
                  <a:cubicBezTo>
                    <a:pt x="14" y="3"/>
                    <a:pt x="15" y="2"/>
                    <a:pt x="16" y="2"/>
                  </a:cubicBezTo>
                  <a:cubicBezTo>
                    <a:pt x="17" y="1"/>
                    <a:pt x="18" y="3"/>
                    <a:pt x="20" y="3"/>
                  </a:cubicBezTo>
                  <a:cubicBezTo>
                    <a:pt x="21" y="3"/>
                    <a:pt x="22" y="5"/>
                    <a:pt x="24" y="5"/>
                  </a:cubicBezTo>
                  <a:cubicBezTo>
                    <a:pt x="26" y="3"/>
                    <a:pt x="29" y="2"/>
                    <a:pt x="31" y="0"/>
                  </a:cubicBezTo>
                  <a:cubicBezTo>
                    <a:pt x="34" y="0"/>
                    <a:pt x="37" y="0"/>
                    <a:pt x="39" y="0"/>
                  </a:cubicBezTo>
                  <a:cubicBezTo>
                    <a:pt x="40" y="0"/>
                    <a:pt x="41" y="1"/>
                    <a:pt x="42" y="1"/>
                  </a:cubicBezTo>
                  <a:cubicBezTo>
                    <a:pt x="44" y="2"/>
                    <a:pt x="45" y="3"/>
                    <a:pt x="46" y="5"/>
                  </a:cubicBezTo>
                  <a:cubicBezTo>
                    <a:pt x="48" y="6"/>
                    <a:pt x="50" y="7"/>
                    <a:pt x="52" y="8"/>
                  </a:cubicBezTo>
                  <a:cubicBezTo>
                    <a:pt x="55" y="9"/>
                    <a:pt x="57" y="8"/>
                    <a:pt x="60" y="9"/>
                  </a:cubicBezTo>
                  <a:cubicBezTo>
                    <a:pt x="61" y="9"/>
                    <a:pt x="62" y="10"/>
                    <a:pt x="64" y="11"/>
                  </a:cubicBezTo>
                  <a:cubicBezTo>
                    <a:pt x="65" y="12"/>
                    <a:pt x="67" y="13"/>
                    <a:pt x="69" y="13"/>
                  </a:cubicBezTo>
                  <a:cubicBezTo>
                    <a:pt x="70" y="13"/>
                    <a:pt x="70" y="13"/>
                    <a:pt x="71" y="13"/>
                  </a:cubicBezTo>
                  <a:cubicBezTo>
                    <a:pt x="73" y="13"/>
                    <a:pt x="75" y="13"/>
                    <a:pt x="77" y="14"/>
                  </a:cubicBezTo>
                  <a:cubicBezTo>
                    <a:pt x="76" y="16"/>
                    <a:pt x="74" y="18"/>
                    <a:pt x="73" y="21"/>
                  </a:cubicBezTo>
                  <a:cubicBezTo>
                    <a:pt x="75" y="20"/>
                    <a:pt x="77" y="21"/>
                    <a:pt x="80" y="21"/>
                  </a:cubicBezTo>
                  <a:cubicBezTo>
                    <a:pt x="76" y="24"/>
                    <a:pt x="74" y="29"/>
                    <a:pt x="69" y="30"/>
                  </a:cubicBezTo>
                  <a:cubicBezTo>
                    <a:pt x="66" y="29"/>
                    <a:pt x="64" y="28"/>
                    <a:pt x="61" y="27"/>
                  </a:cubicBezTo>
                  <a:cubicBezTo>
                    <a:pt x="60" y="27"/>
                    <a:pt x="58" y="27"/>
                    <a:pt x="57" y="28"/>
                  </a:cubicBezTo>
                  <a:cubicBezTo>
                    <a:pt x="56" y="29"/>
                    <a:pt x="55" y="30"/>
                    <a:pt x="54" y="31"/>
                  </a:cubicBezTo>
                  <a:cubicBezTo>
                    <a:pt x="54" y="33"/>
                    <a:pt x="52" y="33"/>
                    <a:pt x="51" y="33"/>
                  </a:cubicBezTo>
                  <a:cubicBezTo>
                    <a:pt x="48" y="34"/>
                    <a:pt x="46" y="35"/>
                    <a:pt x="44" y="35"/>
                  </a:cubicBezTo>
                  <a:cubicBezTo>
                    <a:pt x="45" y="37"/>
                    <a:pt x="47" y="37"/>
                    <a:pt x="48" y="39"/>
                  </a:cubicBezTo>
                  <a:cubicBezTo>
                    <a:pt x="49" y="39"/>
                    <a:pt x="50" y="39"/>
                    <a:pt x="51" y="39"/>
                  </a:cubicBezTo>
                  <a:cubicBezTo>
                    <a:pt x="53" y="37"/>
                    <a:pt x="56" y="36"/>
                    <a:pt x="58" y="35"/>
                  </a:cubicBezTo>
                  <a:cubicBezTo>
                    <a:pt x="59" y="34"/>
                    <a:pt x="61" y="35"/>
                    <a:pt x="62" y="37"/>
                  </a:cubicBezTo>
                  <a:cubicBezTo>
                    <a:pt x="62" y="37"/>
                    <a:pt x="62" y="37"/>
                    <a:pt x="63" y="38"/>
                  </a:cubicBezTo>
                  <a:cubicBezTo>
                    <a:pt x="62" y="40"/>
                    <a:pt x="62" y="42"/>
                    <a:pt x="60" y="44"/>
                  </a:cubicBezTo>
                  <a:cubicBezTo>
                    <a:pt x="56" y="45"/>
                    <a:pt x="51" y="43"/>
                    <a:pt x="46" y="44"/>
                  </a:cubicBezTo>
                  <a:cubicBezTo>
                    <a:pt x="46" y="44"/>
                    <a:pt x="46" y="45"/>
                    <a:pt x="45" y="45"/>
                  </a:cubicBezTo>
                  <a:cubicBezTo>
                    <a:pt x="46" y="48"/>
                    <a:pt x="48" y="48"/>
                    <a:pt x="49" y="48"/>
                  </a:cubicBezTo>
                  <a:cubicBezTo>
                    <a:pt x="50" y="48"/>
                    <a:pt x="52" y="49"/>
                    <a:pt x="54" y="49"/>
                  </a:cubicBezTo>
                  <a:cubicBezTo>
                    <a:pt x="54" y="50"/>
                    <a:pt x="54" y="50"/>
                    <a:pt x="55" y="51"/>
                  </a:cubicBezTo>
                  <a:cubicBezTo>
                    <a:pt x="57" y="50"/>
                    <a:pt x="59" y="47"/>
                    <a:pt x="61" y="49"/>
                  </a:cubicBezTo>
                  <a:cubicBezTo>
                    <a:pt x="62" y="49"/>
                    <a:pt x="62" y="49"/>
                    <a:pt x="63" y="49"/>
                  </a:cubicBezTo>
                  <a:cubicBezTo>
                    <a:pt x="63" y="50"/>
                    <a:pt x="63" y="50"/>
                    <a:pt x="62" y="50"/>
                  </a:cubicBezTo>
                  <a:cubicBezTo>
                    <a:pt x="60" y="51"/>
                    <a:pt x="57" y="53"/>
                    <a:pt x="54" y="54"/>
                  </a:cubicBezTo>
                  <a:cubicBezTo>
                    <a:pt x="52" y="55"/>
                    <a:pt x="50" y="55"/>
                    <a:pt x="49" y="55"/>
                  </a:cubicBezTo>
                  <a:cubicBezTo>
                    <a:pt x="47" y="55"/>
                    <a:pt x="45" y="55"/>
                    <a:pt x="44" y="55"/>
                  </a:cubicBezTo>
                  <a:cubicBezTo>
                    <a:pt x="42" y="55"/>
                    <a:pt x="41" y="56"/>
                    <a:pt x="40" y="57"/>
                  </a:cubicBezTo>
                  <a:cubicBezTo>
                    <a:pt x="38" y="58"/>
                    <a:pt x="37" y="59"/>
                    <a:pt x="35" y="60"/>
                  </a:cubicBezTo>
                  <a:cubicBezTo>
                    <a:pt x="34" y="59"/>
                    <a:pt x="32" y="59"/>
                    <a:pt x="31" y="59"/>
                  </a:cubicBezTo>
                  <a:cubicBezTo>
                    <a:pt x="30" y="60"/>
                    <a:pt x="28" y="60"/>
                    <a:pt x="29" y="62"/>
                  </a:cubicBezTo>
                  <a:cubicBezTo>
                    <a:pt x="29" y="62"/>
                    <a:pt x="28" y="63"/>
                    <a:pt x="27" y="64"/>
                  </a:cubicBezTo>
                  <a:cubicBezTo>
                    <a:pt x="26" y="64"/>
                    <a:pt x="26" y="64"/>
                    <a:pt x="25" y="6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18" name="Freeform 2198"/>
            <p:cNvSpPr>
              <a:spLocks/>
            </p:cNvSpPr>
            <p:nvPr/>
          </p:nvSpPr>
          <p:spPr bwMode="auto">
            <a:xfrm>
              <a:off x="2915448" y="3709556"/>
              <a:ext cx="227719" cy="124161"/>
            </a:xfrm>
            <a:custGeom>
              <a:avLst/>
              <a:gdLst/>
              <a:ahLst/>
              <a:cxnLst>
                <a:cxn ang="0">
                  <a:pos x="97" y="10"/>
                </a:cxn>
                <a:cxn ang="0">
                  <a:pos x="99" y="14"/>
                </a:cxn>
                <a:cxn ang="0">
                  <a:pos x="92" y="25"/>
                </a:cxn>
                <a:cxn ang="0">
                  <a:pos x="96" y="31"/>
                </a:cxn>
                <a:cxn ang="0">
                  <a:pos x="95" y="33"/>
                </a:cxn>
                <a:cxn ang="0">
                  <a:pos x="91" y="35"/>
                </a:cxn>
                <a:cxn ang="0">
                  <a:pos x="92" y="41"/>
                </a:cxn>
                <a:cxn ang="0">
                  <a:pos x="87" y="43"/>
                </a:cxn>
                <a:cxn ang="0">
                  <a:pos x="83" y="40"/>
                </a:cxn>
                <a:cxn ang="0">
                  <a:pos x="77" y="42"/>
                </a:cxn>
                <a:cxn ang="0">
                  <a:pos x="79" y="47"/>
                </a:cxn>
                <a:cxn ang="0">
                  <a:pos x="78" y="49"/>
                </a:cxn>
                <a:cxn ang="0">
                  <a:pos x="67" y="50"/>
                </a:cxn>
                <a:cxn ang="0">
                  <a:pos x="57" y="54"/>
                </a:cxn>
                <a:cxn ang="0">
                  <a:pos x="55" y="53"/>
                </a:cxn>
                <a:cxn ang="0">
                  <a:pos x="51" y="54"/>
                </a:cxn>
                <a:cxn ang="0">
                  <a:pos x="49" y="52"/>
                </a:cxn>
                <a:cxn ang="0">
                  <a:pos x="49" y="48"/>
                </a:cxn>
                <a:cxn ang="0">
                  <a:pos x="43" y="47"/>
                </a:cxn>
                <a:cxn ang="0">
                  <a:pos x="36" y="42"/>
                </a:cxn>
                <a:cxn ang="0">
                  <a:pos x="33" y="44"/>
                </a:cxn>
                <a:cxn ang="0">
                  <a:pos x="30" y="38"/>
                </a:cxn>
                <a:cxn ang="0">
                  <a:pos x="24" y="36"/>
                </a:cxn>
                <a:cxn ang="0">
                  <a:pos x="21" y="37"/>
                </a:cxn>
                <a:cxn ang="0">
                  <a:pos x="15" y="37"/>
                </a:cxn>
                <a:cxn ang="0">
                  <a:pos x="15" y="37"/>
                </a:cxn>
                <a:cxn ang="0">
                  <a:pos x="14" y="37"/>
                </a:cxn>
                <a:cxn ang="0">
                  <a:pos x="14" y="34"/>
                </a:cxn>
                <a:cxn ang="0">
                  <a:pos x="13" y="32"/>
                </a:cxn>
                <a:cxn ang="0">
                  <a:pos x="6" y="30"/>
                </a:cxn>
                <a:cxn ang="0">
                  <a:pos x="3" y="28"/>
                </a:cxn>
                <a:cxn ang="0">
                  <a:pos x="1" y="25"/>
                </a:cxn>
                <a:cxn ang="0">
                  <a:pos x="0" y="23"/>
                </a:cxn>
                <a:cxn ang="0">
                  <a:pos x="5" y="22"/>
                </a:cxn>
                <a:cxn ang="0">
                  <a:pos x="6" y="16"/>
                </a:cxn>
                <a:cxn ang="0">
                  <a:pos x="13" y="17"/>
                </a:cxn>
                <a:cxn ang="0">
                  <a:pos x="18" y="18"/>
                </a:cxn>
                <a:cxn ang="0">
                  <a:pos x="22" y="18"/>
                </a:cxn>
                <a:cxn ang="0">
                  <a:pos x="29" y="21"/>
                </a:cxn>
                <a:cxn ang="0">
                  <a:pos x="33" y="22"/>
                </a:cxn>
                <a:cxn ang="0">
                  <a:pos x="37" y="20"/>
                </a:cxn>
                <a:cxn ang="0">
                  <a:pos x="41" y="18"/>
                </a:cxn>
                <a:cxn ang="0">
                  <a:pos x="42" y="18"/>
                </a:cxn>
                <a:cxn ang="0">
                  <a:pos x="49" y="19"/>
                </a:cxn>
                <a:cxn ang="0">
                  <a:pos x="52" y="16"/>
                </a:cxn>
                <a:cxn ang="0">
                  <a:pos x="51" y="7"/>
                </a:cxn>
                <a:cxn ang="0">
                  <a:pos x="53" y="6"/>
                </a:cxn>
                <a:cxn ang="0">
                  <a:pos x="54" y="0"/>
                </a:cxn>
                <a:cxn ang="0">
                  <a:pos x="59" y="4"/>
                </a:cxn>
                <a:cxn ang="0">
                  <a:pos x="64" y="4"/>
                </a:cxn>
                <a:cxn ang="0">
                  <a:pos x="68" y="3"/>
                </a:cxn>
                <a:cxn ang="0">
                  <a:pos x="71" y="3"/>
                </a:cxn>
                <a:cxn ang="0">
                  <a:pos x="73" y="2"/>
                </a:cxn>
                <a:cxn ang="0">
                  <a:pos x="77" y="5"/>
                </a:cxn>
                <a:cxn ang="0">
                  <a:pos x="83" y="4"/>
                </a:cxn>
                <a:cxn ang="0">
                  <a:pos x="87" y="8"/>
                </a:cxn>
                <a:cxn ang="0">
                  <a:pos x="90" y="7"/>
                </a:cxn>
                <a:cxn ang="0">
                  <a:pos x="95" y="3"/>
                </a:cxn>
                <a:cxn ang="0">
                  <a:pos x="97" y="4"/>
                </a:cxn>
                <a:cxn ang="0">
                  <a:pos x="97" y="7"/>
                </a:cxn>
                <a:cxn ang="0">
                  <a:pos x="97" y="10"/>
                </a:cxn>
              </a:cxnLst>
              <a:rect l="0" t="0" r="r" b="b"/>
              <a:pathLst>
                <a:path w="99" h="54">
                  <a:moveTo>
                    <a:pt x="97" y="10"/>
                  </a:moveTo>
                  <a:cubicBezTo>
                    <a:pt x="97" y="12"/>
                    <a:pt x="98" y="13"/>
                    <a:pt x="99" y="14"/>
                  </a:cubicBezTo>
                  <a:cubicBezTo>
                    <a:pt x="96" y="18"/>
                    <a:pt x="94" y="22"/>
                    <a:pt x="92" y="25"/>
                  </a:cubicBezTo>
                  <a:cubicBezTo>
                    <a:pt x="93" y="27"/>
                    <a:pt x="95" y="29"/>
                    <a:pt x="96" y="31"/>
                  </a:cubicBezTo>
                  <a:cubicBezTo>
                    <a:pt x="96" y="32"/>
                    <a:pt x="95" y="32"/>
                    <a:pt x="95" y="33"/>
                  </a:cubicBezTo>
                  <a:cubicBezTo>
                    <a:pt x="94" y="34"/>
                    <a:pt x="93" y="34"/>
                    <a:pt x="91" y="35"/>
                  </a:cubicBezTo>
                  <a:cubicBezTo>
                    <a:pt x="92" y="37"/>
                    <a:pt x="92" y="39"/>
                    <a:pt x="92" y="41"/>
                  </a:cubicBezTo>
                  <a:cubicBezTo>
                    <a:pt x="90" y="42"/>
                    <a:pt x="89" y="43"/>
                    <a:pt x="87" y="43"/>
                  </a:cubicBezTo>
                  <a:cubicBezTo>
                    <a:pt x="85" y="42"/>
                    <a:pt x="84" y="41"/>
                    <a:pt x="83" y="40"/>
                  </a:cubicBezTo>
                  <a:cubicBezTo>
                    <a:pt x="81" y="40"/>
                    <a:pt x="79" y="41"/>
                    <a:pt x="77" y="42"/>
                  </a:cubicBezTo>
                  <a:cubicBezTo>
                    <a:pt x="76" y="44"/>
                    <a:pt x="78" y="45"/>
                    <a:pt x="79" y="47"/>
                  </a:cubicBezTo>
                  <a:cubicBezTo>
                    <a:pt x="78" y="48"/>
                    <a:pt x="78" y="48"/>
                    <a:pt x="78" y="49"/>
                  </a:cubicBezTo>
                  <a:cubicBezTo>
                    <a:pt x="74" y="49"/>
                    <a:pt x="70" y="51"/>
                    <a:pt x="67" y="50"/>
                  </a:cubicBezTo>
                  <a:cubicBezTo>
                    <a:pt x="63" y="51"/>
                    <a:pt x="60" y="53"/>
                    <a:pt x="57" y="54"/>
                  </a:cubicBezTo>
                  <a:cubicBezTo>
                    <a:pt x="57" y="54"/>
                    <a:pt x="56" y="54"/>
                    <a:pt x="55" y="53"/>
                  </a:cubicBezTo>
                  <a:cubicBezTo>
                    <a:pt x="54" y="53"/>
                    <a:pt x="52" y="53"/>
                    <a:pt x="51" y="54"/>
                  </a:cubicBezTo>
                  <a:cubicBezTo>
                    <a:pt x="50" y="53"/>
                    <a:pt x="50" y="53"/>
                    <a:pt x="49" y="52"/>
                  </a:cubicBezTo>
                  <a:cubicBezTo>
                    <a:pt x="49" y="51"/>
                    <a:pt x="49" y="49"/>
                    <a:pt x="49" y="48"/>
                  </a:cubicBezTo>
                  <a:cubicBezTo>
                    <a:pt x="47" y="46"/>
                    <a:pt x="45" y="47"/>
                    <a:pt x="43" y="47"/>
                  </a:cubicBezTo>
                  <a:cubicBezTo>
                    <a:pt x="40" y="46"/>
                    <a:pt x="39" y="43"/>
                    <a:pt x="36" y="42"/>
                  </a:cubicBezTo>
                  <a:cubicBezTo>
                    <a:pt x="35" y="43"/>
                    <a:pt x="34" y="43"/>
                    <a:pt x="33" y="44"/>
                  </a:cubicBezTo>
                  <a:cubicBezTo>
                    <a:pt x="31" y="42"/>
                    <a:pt x="31" y="40"/>
                    <a:pt x="30" y="38"/>
                  </a:cubicBezTo>
                  <a:cubicBezTo>
                    <a:pt x="29" y="37"/>
                    <a:pt x="27" y="36"/>
                    <a:pt x="24" y="36"/>
                  </a:cubicBezTo>
                  <a:cubicBezTo>
                    <a:pt x="23" y="36"/>
                    <a:pt x="22" y="37"/>
                    <a:pt x="21" y="37"/>
                  </a:cubicBezTo>
                  <a:cubicBezTo>
                    <a:pt x="18" y="39"/>
                    <a:pt x="18" y="39"/>
                    <a:pt x="15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4" y="37"/>
                    <a:pt x="14" y="37"/>
                  </a:cubicBezTo>
                  <a:cubicBezTo>
                    <a:pt x="14" y="36"/>
                    <a:pt x="14" y="35"/>
                    <a:pt x="14" y="34"/>
                  </a:cubicBezTo>
                  <a:cubicBezTo>
                    <a:pt x="14" y="34"/>
                    <a:pt x="13" y="33"/>
                    <a:pt x="13" y="32"/>
                  </a:cubicBezTo>
                  <a:cubicBezTo>
                    <a:pt x="11" y="31"/>
                    <a:pt x="9" y="31"/>
                    <a:pt x="6" y="30"/>
                  </a:cubicBezTo>
                  <a:cubicBezTo>
                    <a:pt x="5" y="30"/>
                    <a:pt x="4" y="29"/>
                    <a:pt x="3" y="28"/>
                  </a:cubicBezTo>
                  <a:cubicBezTo>
                    <a:pt x="3" y="27"/>
                    <a:pt x="2" y="26"/>
                    <a:pt x="1" y="25"/>
                  </a:cubicBezTo>
                  <a:cubicBezTo>
                    <a:pt x="1" y="24"/>
                    <a:pt x="1" y="24"/>
                    <a:pt x="0" y="23"/>
                  </a:cubicBezTo>
                  <a:cubicBezTo>
                    <a:pt x="2" y="23"/>
                    <a:pt x="4" y="23"/>
                    <a:pt x="5" y="22"/>
                  </a:cubicBezTo>
                  <a:cubicBezTo>
                    <a:pt x="6" y="20"/>
                    <a:pt x="6" y="18"/>
                    <a:pt x="6" y="16"/>
                  </a:cubicBezTo>
                  <a:cubicBezTo>
                    <a:pt x="9" y="15"/>
                    <a:pt x="11" y="17"/>
                    <a:pt x="13" y="17"/>
                  </a:cubicBezTo>
                  <a:cubicBezTo>
                    <a:pt x="14" y="18"/>
                    <a:pt x="16" y="16"/>
                    <a:pt x="18" y="18"/>
                  </a:cubicBezTo>
                  <a:cubicBezTo>
                    <a:pt x="19" y="18"/>
                    <a:pt x="21" y="18"/>
                    <a:pt x="22" y="18"/>
                  </a:cubicBezTo>
                  <a:cubicBezTo>
                    <a:pt x="25" y="19"/>
                    <a:pt x="27" y="20"/>
                    <a:pt x="29" y="21"/>
                  </a:cubicBezTo>
                  <a:cubicBezTo>
                    <a:pt x="31" y="22"/>
                    <a:pt x="32" y="22"/>
                    <a:pt x="33" y="22"/>
                  </a:cubicBezTo>
                  <a:cubicBezTo>
                    <a:pt x="35" y="21"/>
                    <a:pt x="37" y="21"/>
                    <a:pt x="37" y="20"/>
                  </a:cubicBezTo>
                  <a:cubicBezTo>
                    <a:pt x="39" y="18"/>
                    <a:pt x="40" y="19"/>
                    <a:pt x="41" y="18"/>
                  </a:cubicBezTo>
                  <a:cubicBezTo>
                    <a:pt x="41" y="18"/>
                    <a:pt x="42" y="18"/>
                    <a:pt x="42" y="18"/>
                  </a:cubicBezTo>
                  <a:cubicBezTo>
                    <a:pt x="45" y="19"/>
                    <a:pt x="47" y="18"/>
                    <a:pt x="49" y="19"/>
                  </a:cubicBezTo>
                  <a:cubicBezTo>
                    <a:pt x="50" y="18"/>
                    <a:pt x="51" y="17"/>
                    <a:pt x="52" y="16"/>
                  </a:cubicBezTo>
                  <a:cubicBezTo>
                    <a:pt x="52" y="13"/>
                    <a:pt x="51" y="10"/>
                    <a:pt x="51" y="7"/>
                  </a:cubicBezTo>
                  <a:cubicBezTo>
                    <a:pt x="52" y="7"/>
                    <a:pt x="52" y="6"/>
                    <a:pt x="53" y="6"/>
                  </a:cubicBezTo>
                  <a:cubicBezTo>
                    <a:pt x="53" y="4"/>
                    <a:pt x="54" y="2"/>
                    <a:pt x="54" y="0"/>
                  </a:cubicBezTo>
                  <a:cubicBezTo>
                    <a:pt x="56" y="2"/>
                    <a:pt x="57" y="3"/>
                    <a:pt x="59" y="4"/>
                  </a:cubicBezTo>
                  <a:cubicBezTo>
                    <a:pt x="61" y="4"/>
                    <a:pt x="63" y="4"/>
                    <a:pt x="64" y="4"/>
                  </a:cubicBezTo>
                  <a:cubicBezTo>
                    <a:pt x="66" y="4"/>
                    <a:pt x="67" y="3"/>
                    <a:pt x="68" y="3"/>
                  </a:cubicBezTo>
                  <a:cubicBezTo>
                    <a:pt x="69" y="3"/>
                    <a:pt x="70" y="3"/>
                    <a:pt x="71" y="3"/>
                  </a:cubicBezTo>
                  <a:cubicBezTo>
                    <a:pt x="71" y="2"/>
                    <a:pt x="72" y="2"/>
                    <a:pt x="73" y="2"/>
                  </a:cubicBezTo>
                  <a:cubicBezTo>
                    <a:pt x="74" y="3"/>
                    <a:pt x="76" y="4"/>
                    <a:pt x="77" y="5"/>
                  </a:cubicBezTo>
                  <a:cubicBezTo>
                    <a:pt x="79" y="5"/>
                    <a:pt x="81" y="5"/>
                    <a:pt x="83" y="4"/>
                  </a:cubicBezTo>
                  <a:cubicBezTo>
                    <a:pt x="84" y="5"/>
                    <a:pt x="86" y="7"/>
                    <a:pt x="87" y="8"/>
                  </a:cubicBezTo>
                  <a:cubicBezTo>
                    <a:pt x="88" y="6"/>
                    <a:pt x="89" y="7"/>
                    <a:pt x="90" y="7"/>
                  </a:cubicBezTo>
                  <a:cubicBezTo>
                    <a:pt x="92" y="6"/>
                    <a:pt x="94" y="4"/>
                    <a:pt x="95" y="3"/>
                  </a:cubicBezTo>
                  <a:cubicBezTo>
                    <a:pt x="96" y="4"/>
                    <a:pt x="97" y="4"/>
                    <a:pt x="97" y="4"/>
                  </a:cubicBezTo>
                  <a:cubicBezTo>
                    <a:pt x="97" y="5"/>
                    <a:pt x="97" y="5"/>
                    <a:pt x="97" y="7"/>
                  </a:cubicBezTo>
                  <a:cubicBezTo>
                    <a:pt x="97" y="8"/>
                    <a:pt x="97" y="9"/>
                    <a:pt x="97" y="1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19" name="Freeform 2199"/>
            <p:cNvSpPr>
              <a:spLocks/>
            </p:cNvSpPr>
            <p:nvPr/>
          </p:nvSpPr>
          <p:spPr bwMode="auto">
            <a:xfrm>
              <a:off x="3187084" y="3706845"/>
              <a:ext cx="181634" cy="151813"/>
            </a:xfrm>
            <a:custGeom>
              <a:avLst/>
              <a:gdLst/>
              <a:ahLst/>
              <a:cxnLst>
                <a:cxn ang="0">
                  <a:pos x="21" y="46"/>
                </a:cxn>
                <a:cxn ang="0">
                  <a:pos x="24" y="43"/>
                </a:cxn>
                <a:cxn ang="0">
                  <a:pos x="25" y="38"/>
                </a:cxn>
                <a:cxn ang="0">
                  <a:pos x="23" y="31"/>
                </a:cxn>
                <a:cxn ang="0">
                  <a:pos x="20" y="20"/>
                </a:cxn>
                <a:cxn ang="0">
                  <a:pos x="19" y="18"/>
                </a:cxn>
                <a:cxn ang="0">
                  <a:pos x="23" y="16"/>
                </a:cxn>
                <a:cxn ang="0">
                  <a:pos x="29" y="10"/>
                </a:cxn>
                <a:cxn ang="0">
                  <a:pos x="30" y="6"/>
                </a:cxn>
                <a:cxn ang="0">
                  <a:pos x="30" y="5"/>
                </a:cxn>
                <a:cxn ang="0">
                  <a:pos x="34" y="3"/>
                </a:cxn>
                <a:cxn ang="0">
                  <a:pos x="36" y="1"/>
                </a:cxn>
                <a:cxn ang="0">
                  <a:pos x="36" y="2"/>
                </a:cxn>
                <a:cxn ang="0">
                  <a:pos x="45" y="2"/>
                </a:cxn>
                <a:cxn ang="0">
                  <a:pos x="55" y="0"/>
                </a:cxn>
                <a:cxn ang="0">
                  <a:pos x="58" y="2"/>
                </a:cxn>
                <a:cxn ang="0">
                  <a:pos x="66" y="0"/>
                </a:cxn>
                <a:cxn ang="0">
                  <a:pos x="76" y="1"/>
                </a:cxn>
                <a:cxn ang="0">
                  <a:pos x="78" y="5"/>
                </a:cxn>
                <a:cxn ang="0">
                  <a:pos x="78" y="10"/>
                </a:cxn>
                <a:cxn ang="0">
                  <a:pos x="72" y="14"/>
                </a:cxn>
                <a:cxn ang="0">
                  <a:pos x="72" y="19"/>
                </a:cxn>
                <a:cxn ang="0">
                  <a:pos x="74" y="23"/>
                </a:cxn>
                <a:cxn ang="0">
                  <a:pos x="78" y="27"/>
                </a:cxn>
                <a:cxn ang="0">
                  <a:pos x="71" y="30"/>
                </a:cxn>
                <a:cxn ang="0">
                  <a:pos x="68" y="37"/>
                </a:cxn>
                <a:cxn ang="0">
                  <a:pos x="68" y="38"/>
                </a:cxn>
                <a:cxn ang="0">
                  <a:pos x="67" y="44"/>
                </a:cxn>
                <a:cxn ang="0">
                  <a:pos x="67" y="54"/>
                </a:cxn>
                <a:cxn ang="0">
                  <a:pos x="64" y="52"/>
                </a:cxn>
                <a:cxn ang="0">
                  <a:pos x="63" y="53"/>
                </a:cxn>
                <a:cxn ang="0">
                  <a:pos x="58" y="53"/>
                </a:cxn>
                <a:cxn ang="0">
                  <a:pos x="55" y="53"/>
                </a:cxn>
                <a:cxn ang="0">
                  <a:pos x="50" y="53"/>
                </a:cxn>
                <a:cxn ang="0">
                  <a:pos x="50" y="54"/>
                </a:cxn>
                <a:cxn ang="0">
                  <a:pos x="53" y="56"/>
                </a:cxn>
                <a:cxn ang="0">
                  <a:pos x="52" y="57"/>
                </a:cxn>
                <a:cxn ang="0">
                  <a:pos x="47" y="54"/>
                </a:cxn>
                <a:cxn ang="0">
                  <a:pos x="42" y="50"/>
                </a:cxn>
                <a:cxn ang="0">
                  <a:pos x="37" y="46"/>
                </a:cxn>
                <a:cxn ang="0">
                  <a:pos x="34" y="47"/>
                </a:cxn>
                <a:cxn ang="0">
                  <a:pos x="41" y="56"/>
                </a:cxn>
                <a:cxn ang="0">
                  <a:pos x="32" y="60"/>
                </a:cxn>
                <a:cxn ang="0">
                  <a:pos x="26" y="66"/>
                </a:cxn>
                <a:cxn ang="0">
                  <a:pos x="21" y="65"/>
                </a:cxn>
                <a:cxn ang="0">
                  <a:pos x="9" y="60"/>
                </a:cxn>
                <a:cxn ang="0">
                  <a:pos x="8" y="55"/>
                </a:cxn>
                <a:cxn ang="0">
                  <a:pos x="8" y="51"/>
                </a:cxn>
                <a:cxn ang="0">
                  <a:pos x="11" y="48"/>
                </a:cxn>
                <a:cxn ang="0">
                  <a:pos x="11" y="47"/>
                </a:cxn>
                <a:cxn ang="0">
                  <a:pos x="8" y="44"/>
                </a:cxn>
                <a:cxn ang="0">
                  <a:pos x="4" y="45"/>
                </a:cxn>
                <a:cxn ang="0">
                  <a:pos x="0" y="41"/>
                </a:cxn>
                <a:cxn ang="0">
                  <a:pos x="6" y="39"/>
                </a:cxn>
                <a:cxn ang="0">
                  <a:pos x="11" y="40"/>
                </a:cxn>
                <a:cxn ang="0">
                  <a:pos x="21" y="46"/>
                </a:cxn>
              </a:cxnLst>
              <a:rect l="0" t="0" r="r" b="b"/>
              <a:pathLst>
                <a:path w="79" h="66">
                  <a:moveTo>
                    <a:pt x="21" y="46"/>
                  </a:moveTo>
                  <a:cubicBezTo>
                    <a:pt x="22" y="45"/>
                    <a:pt x="23" y="44"/>
                    <a:pt x="24" y="43"/>
                  </a:cubicBezTo>
                  <a:cubicBezTo>
                    <a:pt x="24" y="41"/>
                    <a:pt x="24" y="40"/>
                    <a:pt x="25" y="38"/>
                  </a:cubicBezTo>
                  <a:cubicBezTo>
                    <a:pt x="25" y="36"/>
                    <a:pt x="25" y="33"/>
                    <a:pt x="23" y="31"/>
                  </a:cubicBezTo>
                  <a:cubicBezTo>
                    <a:pt x="22" y="27"/>
                    <a:pt x="21" y="23"/>
                    <a:pt x="20" y="20"/>
                  </a:cubicBezTo>
                  <a:cubicBezTo>
                    <a:pt x="20" y="19"/>
                    <a:pt x="20" y="19"/>
                    <a:pt x="19" y="18"/>
                  </a:cubicBezTo>
                  <a:cubicBezTo>
                    <a:pt x="21" y="17"/>
                    <a:pt x="22" y="17"/>
                    <a:pt x="23" y="16"/>
                  </a:cubicBezTo>
                  <a:cubicBezTo>
                    <a:pt x="28" y="15"/>
                    <a:pt x="28" y="15"/>
                    <a:pt x="29" y="10"/>
                  </a:cubicBezTo>
                  <a:cubicBezTo>
                    <a:pt x="29" y="9"/>
                    <a:pt x="30" y="7"/>
                    <a:pt x="30" y="6"/>
                  </a:cubicBezTo>
                  <a:cubicBezTo>
                    <a:pt x="30" y="6"/>
                    <a:pt x="30" y="5"/>
                    <a:pt x="30" y="5"/>
                  </a:cubicBezTo>
                  <a:cubicBezTo>
                    <a:pt x="32" y="4"/>
                    <a:pt x="33" y="4"/>
                    <a:pt x="34" y="3"/>
                  </a:cubicBezTo>
                  <a:cubicBezTo>
                    <a:pt x="34" y="3"/>
                    <a:pt x="35" y="2"/>
                    <a:pt x="36" y="1"/>
                  </a:cubicBezTo>
                  <a:cubicBezTo>
                    <a:pt x="36" y="1"/>
                    <a:pt x="36" y="2"/>
                    <a:pt x="36" y="2"/>
                  </a:cubicBezTo>
                  <a:cubicBezTo>
                    <a:pt x="39" y="1"/>
                    <a:pt x="42" y="2"/>
                    <a:pt x="45" y="2"/>
                  </a:cubicBezTo>
                  <a:cubicBezTo>
                    <a:pt x="49" y="2"/>
                    <a:pt x="51" y="1"/>
                    <a:pt x="55" y="0"/>
                  </a:cubicBezTo>
                  <a:cubicBezTo>
                    <a:pt x="55" y="1"/>
                    <a:pt x="57" y="1"/>
                    <a:pt x="58" y="2"/>
                  </a:cubicBezTo>
                  <a:cubicBezTo>
                    <a:pt x="61" y="2"/>
                    <a:pt x="63" y="0"/>
                    <a:pt x="66" y="0"/>
                  </a:cubicBezTo>
                  <a:cubicBezTo>
                    <a:pt x="69" y="0"/>
                    <a:pt x="72" y="1"/>
                    <a:pt x="76" y="1"/>
                  </a:cubicBezTo>
                  <a:cubicBezTo>
                    <a:pt x="76" y="2"/>
                    <a:pt x="77" y="4"/>
                    <a:pt x="78" y="5"/>
                  </a:cubicBezTo>
                  <a:cubicBezTo>
                    <a:pt x="79" y="7"/>
                    <a:pt x="77" y="8"/>
                    <a:pt x="78" y="10"/>
                  </a:cubicBezTo>
                  <a:cubicBezTo>
                    <a:pt x="75" y="11"/>
                    <a:pt x="73" y="12"/>
                    <a:pt x="72" y="14"/>
                  </a:cubicBezTo>
                  <a:cubicBezTo>
                    <a:pt x="72" y="16"/>
                    <a:pt x="72" y="17"/>
                    <a:pt x="72" y="19"/>
                  </a:cubicBezTo>
                  <a:cubicBezTo>
                    <a:pt x="72" y="20"/>
                    <a:pt x="73" y="22"/>
                    <a:pt x="74" y="23"/>
                  </a:cubicBezTo>
                  <a:cubicBezTo>
                    <a:pt x="75" y="24"/>
                    <a:pt x="76" y="26"/>
                    <a:pt x="78" y="27"/>
                  </a:cubicBezTo>
                  <a:cubicBezTo>
                    <a:pt x="76" y="28"/>
                    <a:pt x="74" y="29"/>
                    <a:pt x="71" y="30"/>
                  </a:cubicBezTo>
                  <a:cubicBezTo>
                    <a:pt x="70" y="32"/>
                    <a:pt x="69" y="34"/>
                    <a:pt x="68" y="37"/>
                  </a:cubicBezTo>
                  <a:cubicBezTo>
                    <a:pt x="68" y="37"/>
                    <a:pt x="68" y="37"/>
                    <a:pt x="68" y="38"/>
                  </a:cubicBezTo>
                  <a:cubicBezTo>
                    <a:pt x="68" y="40"/>
                    <a:pt x="68" y="42"/>
                    <a:pt x="67" y="44"/>
                  </a:cubicBezTo>
                  <a:cubicBezTo>
                    <a:pt x="67" y="47"/>
                    <a:pt x="67" y="50"/>
                    <a:pt x="67" y="54"/>
                  </a:cubicBezTo>
                  <a:cubicBezTo>
                    <a:pt x="66" y="53"/>
                    <a:pt x="65" y="53"/>
                    <a:pt x="64" y="52"/>
                  </a:cubicBezTo>
                  <a:cubicBezTo>
                    <a:pt x="64" y="52"/>
                    <a:pt x="63" y="53"/>
                    <a:pt x="63" y="53"/>
                  </a:cubicBezTo>
                  <a:cubicBezTo>
                    <a:pt x="61" y="53"/>
                    <a:pt x="60" y="53"/>
                    <a:pt x="58" y="53"/>
                  </a:cubicBezTo>
                  <a:cubicBezTo>
                    <a:pt x="57" y="53"/>
                    <a:pt x="56" y="54"/>
                    <a:pt x="55" y="53"/>
                  </a:cubicBezTo>
                  <a:cubicBezTo>
                    <a:pt x="54" y="52"/>
                    <a:pt x="52" y="53"/>
                    <a:pt x="50" y="53"/>
                  </a:cubicBezTo>
                  <a:cubicBezTo>
                    <a:pt x="50" y="53"/>
                    <a:pt x="50" y="54"/>
                    <a:pt x="50" y="54"/>
                  </a:cubicBezTo>
                  <a:cubicBezTo>
                    <a:pt x="51" y="55"/>
                    <a:pt x="52" y="55"/>
                    <a:pt x="53" y="56"/>
                  </a:cubicBezTo>
                  <a:cubicBezTo>
                    <a:pt x="52" y="56"/>
                    <a:pt x="52" y="57"/>
                    <a:pt x="52" y="57"/>
                  </a:cubicBezTo>
                  <a:cubicBezTo>
                    <a:pt x="50" y="56"/>
                    <a:pt x="49" y="55"/>
                    <a:pt x="47" y="54"/>
                  </a:cubicBezTo>
                  <a:cubicBezTo>
                    <a:pt x="45" y="52"/>
                    <a:pt x="44" y="51"/>
                    <a:pt x="42" y="50"/>
                  </a:cubicBezTo>
                  <a:cubicBezTo>
                    <a:pt x="41" y="48"/>
                    <a:pt x="39" y="48"/>
                    <a:pt x="37" y="46"/>
                  </a:cubicBezTo>
                  <a:cubicBezTo>
                    <a:pt x="36" y="46"/>
                    <a:pt x="35" y="46"/>
                    <a:pt x="34" y="47"/>
                  </a:cubicBezTo>
                  <a:cubicBezTo>
                    <a:pt x="35" y="51"/>
                    <a:pt x="38" y="54"/>
                    <a:pt x="41" y="56"/>
                  </a:cubicBezTo>
                  <a:cubicBezTo>
                    <a:pt x="39" y="59"/>
                    <a:pt x="35" y="59"/>
                    <a:pt x="32" y="60"/>
                  </a:cubicBezTo>
                  <a:cubicBezTo>
                    <a:pt x="30" y="62"/>
                    <a:pt x="28" y="64"/>
                    <a:pt x="26" y="66"/>
                  </a:cubicBezTo>
                  <a:cubicBezTo>
                    <a:pt x="24" y="65"/>
                    <a:pt x="23" y="65"/>
                    <a:pt x="21" y="65"/>
                  </a:cubicBezTo>
                  <a:cubicBezTo>
                    <a:pt x="16" y="64"/>
                    <a:pt x="13" y="62"/>
                    <a:pt x="9" y="60"/>
                  </a:cubicBezTo>
                  <a:cubicBezTo>
                    <a:pt x="9" y="59"/>
                    <a:pt x="9" y="57"/>
                    <a:pt x="8" y="55"/>
                  </a:cubicBezTo>
                  <a:cubicBezTo>
                    <a:pt x="8" y="54"/>
                    <a:pt x="8" y="52"/>
                    <a:pt x="8" y="51"/>
                  </a:cubicBezTo>
                  <a:cubicBezTo>
                    <a:pt x="9" y="50"/>
                    <a:pt x="10" y="49"/>
                    <a:pt x="11" y="48"/>
                  </a:cubicBezTo>
                  <a:cubicBezTo>
                    <a:pt x="11" y="48"/>
                    <a:pt x="11" y="47"/>
                    <a:pt x="11" y="47"/>
                  </a:cubicBezTo>
                  <a:cubicBezTo>
                    <a:pt x="10" y="46"/>
                    <a:pt x="9" y="45"/>
                    <a:pt x="8" y="44"/>
                  </a:cubicBezTo>
                  <a:cubicBezTo>
                    <a:pt x="7" y="45"/>
                    <a:pt x="5" y="45"/>
                    <a:pt x="4" y="45"/>
                  </a:cubicBezTo>
                  <a:cubicBezTo>
                    <a:pt x="3" y="44"/>
                    <a:pt x="1" y="42"/>
                    <a:pt x="0" y="41"/>
                  </a:cubicBezTo>
                  <a:cubicBezTo>
                    <a:pt x="2" y="40"/>
                    <a:pt x="4" y="39"/>
                    <a:pt x="6" y="39"/>
                  </a:cubicBezTo>
                  <a:cubicBezTo>
                    <a:pt x="8" y="38"/>
                    <a:pt x="9" y="39"/>
                    <a:pt x="11" y="40"/>
                  </a:cubicBezTo>
                  <a:cubicBezTo>
                    <a:pt x="14" y="42"/>
                    <a:pt x="18" y="44"/>
                    <a:pt x="21" y="4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20" name="Freeform 2200"/>
            <p:cNvSpPr>
              <a:spLocks/>
            </p:cNvSpPr>
            <p:nvPr/>
          </p:nvSpPr>
          <p:spPr bwMode="auto">
            <a:xfrm>
              <a:off x="3472276" y="3667808"/>
              <a:ext cx="204405" cy="126872"/>
            </a:xfrm>
            <a:custGeom>
              <a:avLst/>
              <a:gdLst/>
              <a:ahLst/>
              <a:cxnLst>
                <a:cxn ang="0">
                  <a:pos x="89" y="6"/>
                </a:cxn>
                <a:cxn ang="0">
                  <a:pos x="85" y="13"/>
                </a:cxn>
                <a:cxn ang="0">
                  <a:pos x="86" y="20"/>
                </a:cxn>
                <a:cxn ang="0">
                  <a:pos x="87" y="25"/>
                </a:cxn>
                <a:cxn ang="0">
                  <a:pos x="85" y="31"/>
                </a:cxn>
                <a:cxn ang="0">
                  <a:pos x="79" y="35"/>
                </a:cxn>
                <a:cxn ang="0">
                  <a:pos x="71" y="39"/>
                </a:cxn>
                <a:cxn ang="0">
                  <a:pos x="66" y="42"/>
                </a:cxn>
                <a:cxn ang="0">
                  <a:pos x="64" y="44"/>
                </a:cxn>
                <a:cxn ang="0">
                  <a:pos x="63" y="46"/>
                </a:cxn>
                <a:cxn ang="0">
                  <a:pos x="61" y="52"/>
                </a:cxn>
                <a:cxn ang="0">
                  <a:pos x="62" y="55"/>
                </a:cxn>
                <a:cxn ang="0">
                  <a:pos x="56" y="54"/>
                </a:cxn>
                <a:cxn ang="0">
                  <a:pos x="56" y="51"/>
                </a:cxn>
                <a:cxn ang="0">
                  <a:pos x="53" y="46"/>
                </a:cxn>
                <a:cxn ang="0">
                  <a:pos x="44" y="46"/>
                </a:cxn>
                <a:cxn ang="0">
                  <a:pos x="40" y="46"/>
                </a:cxn>
                <a:cxn ang="0">
                  <a:pos x="33" y="44"/>
                </a:cxn>
                <a:cxn ang="0">
                  <a:pos x="29" y="41"/>
                </a:cxn>
                <a:cxn ang="0">
                  <a:pos x="26" y="40"/>
                </a:cxn>
                <a:cxn ang="0">
                  <a:pos x="18" y="40"/>
                </a:cxn>
                <a:cxn ang="0">
                  <a:pos x="14" y="38"/>
                </a:cxn>
                <a:cxn ang="0">
                  <a:pos x="10" y="36"/>
                </a:cxn>
                <a:cxn ang="0">
                  <a:pos x="2" y="35"/>
                </a:cxn>
                <a:cxn ang="0">
                  <a:pos x="2" y="24"/>
                </a:cxn>
                <a:cxn ang="0">
                  <a:pos x="0" y="19"/>
                </a:cxn>
                <a:cxn ang="0">
                  <a:pos x="8" y="11"/>
                </a:cxn>
                <a:cxn ang="0">
                  <a:pos x="7" y="7"/>
                </a:cxn>
                <a:cxn ang="0">
                  <a:pos x="10" y="2"/>
                </a:cxn>
                <a:cxn ang="0">
                  <a:pos x="15" y="3"/>
                </a:cxn>
                <a:cxn ang="0">
                  <a:pos x="17" y="3"/>
                </a:cxn>
                <a:cxn ang="0">
                  <a:pos x="26" y="5"/>
                </a:cxn>
                <a:cxn ang="0">
                  <a:pos x="28" y="2"/>
                </a:cxn>
                <a:cxn ang="0">
                  <a:pos x="32" y="1"/>
                </a:cxn>
                <a:cxn ang="0">
                  <a:pos x="33" y="1"/>
                </a:cxn>
                <a:cxn ang="0">
                  <a:pos x="41" y="3"/>
                </a:cxn>
                <a:cxn ang="0">
                  <a:pos x="43" y="3"/>
                </a:cxn>
                <a:cxn ang="0">
                  <a:pos x="37" y="5"/>
                </a:cxn>
                <a:cxn ang="0">
                  <a:pos x="32" y="7"/>
                </a:cxn>
                <a:cxn ang="0">
                  <a:pos x="34" y="9"/>
                </a:cxn>
                <a:cxn ang="0">
                  <a:pos x="42" y="11"/>
                </a:cxn>
                <a:cxn ang="0">
                  <a:pos x="43" y="8"/>
                </a:cxn>
                <a:cxn ang="0">
                  <a:pos x="45" y="8"/>
                </a:cxn>
                <a:cxn ang="0">
                  <a:pos x="51" y="14"/>
                </a:cxn>
                <a:cxn ang="0">
                  <a:pos x="56" y="13"/>
                </a:cxn>
                <a:cxn ang="0">
                  <a:pos x="58" y="13"/>
                </a:cxn>
                <a:cxn ang="0">
                  <a:pos x="65" y="12"/>
                </a:cxn>
                <a:cxn ang="0">
                  <a:pos x="76" y="9"/>
                </a:cxn>
                <a:cxn ang="0">
                  <a:pos x="85" y="6"/>
                </a:cxn>
                <a:cxn ang="0">
                  <a:pos x="89" y="6"/>
                </a:cxn>
              </a:cxnLst>
              <a:rect l="0" t="0" r="r" b="b"/>
              <a:pathLst>
                <a:path w="89" h="55">
                  <a:moveTo>
                    <a:pt x="89" y="6"/>
                  </a:moveTo>
                  <a:cubicBezTo>
                    <a:pt x="88" y="9"/>
                    <a:pt x="87" y="11"/>
                    <a:pt x="85" y="13"/>
                  </a:cubicBezTo>
                  <a:cubicBezTo>
                    <a:pt x="85" y="16"/>
                    <a:pt x="85" y="18"/>
                    <a:pt x="86" y="20"/>
                  </a:cubicBezTo>
                  <a:cubicBezTo>
                    <a:pt x="87" y="22"/>
                    <a:pt x="88" y="23"/>
                    <a:pt x="87" y="25"/>
                  </a:cubicBezTo>
                  <a:cubicBezTo>
                    <a:pt x="87" y="27"/>
                    <a:pt x="86" y="29"/>
                    <a:pt x="85" y="31"/>
                  </a:cubicBezTo>
                  <a:cubicBezTo>
                    <a:pt x="83" y="32"/>
                    <a:pt x="81" y="34"/>
                    <a:pt x="79" y="35"/>
                  </a:cubicBezTo>
                  <a:cubicBezTo>
                    <a:pt x="77" y="36"/>
                    <a:pt x="74" y="37"/>
                    <a:pt x="71" y="39"/>
                  </a:cubicBezTo>
                  <a:cubicBezTo>
                    <a:pt x="69" y="40"/>
                    <a:pt x="68" y="41"/>
                    <a:pt x="66" y="42"/>
                  </a:cubicBezTo>
                  <a:cubicBezTo>
                    <a:pt x="66" y="43"/>
                    <a:pt x="65" y="43"/>
                    <a:pt x="64" y="44"/>
                  </a:cubicBezTo>
                  <a:cubicBezTo>
                    <a:pt x="64" y="44"/>
                    <a:pt x="63" y="45"/>
                    <a:pt x="63" y="46"/>
                  </a:cubicBezTo>
                  <a:cubicBezTo>
                    <a:pt x="60" y="47"/>
                    <a:pt x="60" y="50"/>
                    <a:pt x="61" y="52"/>
                  </a:cubicBezTo>
                  <a:cubicBezTo>
                    <a:pt x="62" y="53"/>
                    <a:pt x="62" y="54"/>
                    <a:pt x="62" y="55"/>
                  </a:cubicBezTo>
                  <a:cubicBezTo>
                    <a:pt x="60" y="55"/>
                    <a:pt x="58" y="55"/>
                    <a:pt x="56" y="54"/>
                  </a:cubicBezTo>
                  <a:cubicBezTo>
                    <a:pt x="56" y="53"/>
                    <a:pt x="56" y="51"/>
                    <a:pt x="56" y="51"/>
                  </a:cubicBezTo>
                  <a:cubicBezTo>
                    <a:pt x="55" y="49"/>
                    <a:pt x="54" y="48"/>
                    <a:pt x="53" y="46"/>
                  </a:cubicBezTo>
                  <a:cubicBezTo>
                    <a:pt x="50" y="46"/>
                    <a:pt x="47" y="46"/>
                    <a:pt x="44" y="46"/>
                  </a:cubicBezTo>
                  <a:cubicBezTo>
                    <a:pt x="43" y="46"/>
                    <a:pt x="41" y="46"/>
                    <a:pt x="40" y="46"/>
                  </a:cubicBezTo>
                  <a:cubicBezTo>
                    <a:pt x="37" y="46"/>
                    <a:pt x="35" y="46"/>
                    <a:pt x="33" y="44"/>
                  </a:cubicBezTo>
                  <a:cubicBezTo>
                    <a:pt x="32" y="42"/>
                    <a:pt x="30" y="42"/>
                    <a:pt x="29" y="41"/>
                  </a:cubicBezTo>
                  <a:cubicBezTo>
                    <a:pt x="28" y="41"/>
                    <a:pt x="27" y="40"/>
                    <a:pt x="26" y="40"/>
                  </a:cubicBezTo>
                  <a:cubicBezTo>
                    <a:pt x="24" y="40"/>
                    <a:pt x="21" y="40"/>
                    <a:pt x="18" y="40"/>
                  </a:cubicBezTo>
                  <a:cubicBezTo>
                    <a:pt x="17" y="40"/>
                    <a:pt x="15" y="40"/>
                    <a:pt x="14" y="38"/>
                  </a:cubicBezTo>
                  <a:cubicBezTo>
                    <a:pt x="13" y="38"/>
                    <a:pt x="12" y="37"/>
                    <a:pt x="10" y="36"/>
                  </a:cubicBezTo>
                  <a:cubicBezTo>
                    <a:pt x="8" y="36"/>
                    <a:pt x="5" y="35"/>
                    <a:pt x="2" y="35"/>
                  </a:cubicBezTo>
                  <a:cubicBezTo>
                    <a:pt x="2" y="31"/>
                    <a:pt x="2" y="28"/>
                    <a:pt x="2" y="24"/>
                  </a:cubicBezTo>
                  <a:cubicBezTo>
                    <a:pt x="2" y="23"/>
                    <a:pt x="1" y="21"/>
                    <a:pt x="0" y="19"/>
                  </a:cubicBezTo>
                  <a:cubicBezTo>
                    <a:pt x="2" y="17"/>
                    <a:pt x="5" y="14"/>
                    <a:pt x="8" y="11"/>
                  </a:cubicBezTo>
                  <a:cubicBezTo>
                    <a:pt x="7" y="10"/>
                    <a:pt x="7" y="9"/>
                    <a:pt x="7" y="7"/>
                  </a:cubicBezTo>
                  <a:cubicBezTo>
                    <a:pt x="8" y="6"/>
                    <a:pt x="9" y="4"/>
                    <a:pt x="10" y="2"/>
                  </a:cubicBezTo>
                  <a:cubicBezTo>
                    <a:pt x="12" y="1"/>
                    <a:pt x="13" y="3"/>
                    <a:pt x="15" y="3"/>
                  </a:cubicBezTo>
                  <a:cubicBezTo>
                    <a:pt x="16" y="3"/>
                    <a:pt x="16" y="3"/>
                    <a:pt x="17" y="3"/>
                  </a:cubicBezTo>
                  <a:cubicBezTo>
                    <a:pt x="20" y="5"/>
                    <a:pt x="23" y="5"/>
                    <a:pt x="26" y="5"/>
                  </a:cubicBezTo>
                  <a:cubicBezTo>
                    <a:pt x="27" y="4"/>
                    <a:pt x="27" y="3"/>
                    <a:pt x="28" y="2"/>
                  </a:cubicBezTo>
                  <a:cubicBezTo>
                    <a:pt x="29" y="1"/>
                    <a:pt x="31" y="0"/>
                    <a:pt x="32" y="1"/>
                  </a:cubicBezTo>
                  <a:cubicBezTo>
                    <a:pt x="32" y="1"/>
                    <a:pt x="33" y="1"/>
                    <a:pt x="33" y="1"/>
                  </a:cubicBezTo>
                  <a:cubicBezTo>
                    <a:pt x="36" y="1"/>
                    <a:pt x="38" y="2"/>
                    <a:pt x="41" y="3"/>
                  </a:cubicBezTo>
                  <a:cubicBezTo>
                    <a:pt x="42" y="3"/>
                    <a:pt x="42" y="3"/>
                    <a:pt x="43" y="3"/>
                  </a:cubicBezTo>
                  <a:cubicBezTo>
                    <a:pt x="41" y="4"/>
                    <a:pt x="39" y="5"/>
                    <a:pt x="37" y="5"/>
                  </a:cubicBezTo>
                  <a:cubicBezTo>
                    <a:pt x="36" y="6"/>
                    <a:pt x="33" y="5"/>
                    <a:pt x="32" y="7"/>
                  </a:cubicBezTo>
                  <a:cubicBezTo>
                    <a:pt x="32" y="8"/>
                    <a:pt x="33" y="9"/>
                    <a:pt x="34" y="9"/>
                  </a:cubicBezTo>
                  <a:cubicBezTo>
                    <a:pt x="37" y="11"/>
                    <a:pt x="39" y="11"/>
                    <a:pt x="42" y="11"/>
                  </a:cubicBezTo>
                  <a:cubicBezTo>
                    <a:pt x="42" y="10"/>
                    <a:pt x="42" y="9"/>
                    <a:pt x="43" y="8"/>
                  </a:cubicBezTo>
                  <a:cubicBezTo>
                    <a:pt x="43" y="8"/>
                    <a:pt x="44" y="8"/>
                    <a:pt x="45" y="8"/>
                  </a:cubicBezTo>
                  <a:cubicBezTo>
                    <a:pt x="47" y="10"/>
                    <a:pt x="49" y="12"/>
                    <a:pt x="51" y="14"/>
                  </a:cubicBezTo>
                  <a:cubicBezTo>
                    <a:pt x="53" y="13"/>
                    <a:pt x="55" y="14"/>
                    <a:pt x="56" y="13"/>
                  </a:cubicBezTo>
                  <a:cubicBezTo>
                    <a:pt x="57" y="13"/>
                    <a:pt x="57" y="13"/>
                    <a:pt x="58" y="13"/>
                  </a:cubicBezTo>
                  <a:cubicBezTo>
                    <a:pt x="60" y="14"/>
                    <a:pt x="63" y="13"/>
                    <a:pt x="65" y="12"/>
                  </a:cubicBezTo>
                  <a:cubicBezTo>
                    <a:pt x="68" y="11"/>
                    <a:pt x="72" y="10"/>
                    <a:pt x="76" y="9"/>
                  </a:cubicBezTo>
                  <a:cubicBezTo>
                    <a:pt x="79" y="8"/>
                    <a:pt x="82" y="7"/>
                    <a:pt x="85" y="6"/>
                  </a:cubicBezTo>
                  <a:cubicBezTo>
                    <a:pt x="86" y="5"/>
                    <a:pt x="87" y="6"/>
                    <a:pt x="89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21" name="Freeform 2201"/>
            <p:cNvSpPr>
              <a:spLocks/>
            </p:cNvSpPr>
            <p:nvPr/>
          </p:nvSpPr>
          <p:spPr bwMode="auto">
            <a:xfrm>
              <a:off x="2632425" y="3819621"/>
              <a:ext cx="221213" cy="213622"/>
            </a:xfrm>
            <a:custGeom>
              <a:avLst/>
              <a:gdLst/>
              <a:ahLst/>
              <a:cxnLst>
                <a:cxn ang="0">
                  <a:pos x="91" y="55"/>
                </a:cxn>
                <a:cxn ang="0">
                  <a:pos x="82" y="56"/>
                </a:cxn>
                <a:cxn ang="0">
                  <a:pos x="78" y="57"/>
                </a:cxn>
                <a:cxn ang="0">
                  <a:pos x="69" y="58"/>
                </a:cxn>
                <a:cxn ang="0">
                  <a:pos x="62" y="56"/>
                </a:cxn>
                <a:cxn ang="0">
                  <a:pos x="59" y="65"/>
                </a:cxn>
                <a:cxn ang="0">
                  <a:pos x="52" y="70"/>
                </a:cxn>
                <a:cxn ang="0">
                  <a:pos x="46" y="74"/>
                </a:cxn>
                <a:cxn ang="0">
                  <a:pos x="46" y="68"/>
                </a:cxn>
                <a:cxn ang="0">
                  <a:pos x="42" y="75"/>
                </a:cxn>
                <a:cxn ang="0">
                  <a:pos x="40" y="79"/>
                </a:cxn>
                <a:cxn ang="0">
                  <a:pos x="41" y="83"/>
                </a:cxn>
                <a:cxn ang="0">
                  <a:pos x="36" y="89"/>
                </a:cxn>
                <a:cxn ang="0">
                  <a:pos x="31" y="91"/>
                </a:cxn>
                <a:cxn ang="0">
                  <a:pos x="26" y="82"/>
                </a:cxn>
                <a:cxn ang="0">
                  <a:pos x="12" y="76"/>
                </a:cxn>
                <a:cxn ang="0">
                  <a:pos x="8" y="83"/>
                </a:cxn>
                <a:cxn ang="0">
                  <a:pos x="1" y="82"/>
                </a:cxn>
                <a:cxn ang="0">
                  <a:pos x="0" y="76"/>
                </a:cxn>
                <a:cxn ang="0">
                  <a:pos x="14" y="69"/>
                </a:cxn>
                <a:cxn ang="0">
                  <a:pos x="22" y="66"/>
                </a:cxn>
                <a:cxn ang="0">
                  <a:pos x="27" y="66"/>
                </a:cxn>
                <a:cxn ang="0">
                  <a:pos x="37" y="55"/>
                </a:cxn>
                <a:cxn ang="0">
                  <a:pos x="42" y="49"/>
                </a:cxn>
                <a:cxn ang="0">
                  <a:pos x="45" y="39"/>
                </a:cxn>
                <a:cxn ang="0">
                  <a:pos x="51" y="35"/>
                </a:cxn>
                <a:cxn ang="0">
                  <a:pos x="61" y="30"/>
                </a:cxn>
                <a:cxn ang="0">
                  <a:pos x="64" y="23"/>
                </a:cxn>
                <a:cxn ang="0">
                  <a:pos x="71" y="17"/>
                </a:cxn>
                <a:cxn ang="0">
                  <a:pos x="77" y="1"/>
                </a:cxn>
                <a:cxn ang="0">
                  <a:pos x="82" y="1"/>
                </a:cxn>
                <a:cxn ang="0">
                  <a:pos x="81" y="12"/>
                </a:cxn>
                <a:cxn ang="0">
                  <a:pos x="89" y="17"/>
                </a:cxn>
                <a:cxn ang="0">
                  <a:pos x="93" y="35"/>
                </a:cxn>
                <a:cxn ang="0">
                  <a:pos x="96" y="45"/>
                </a:cxn>
                <a:cxn ang="0">
                  <a:pos x="95" y="53"/>
                </a:cxn>
              </a:cxnLst>
              <a:rect l="0" t="0" r="r" b="b"/>
              <a:pathLst>
                <a:path w="96" h="93">
                  <a:moveTo>
                    <a:pt x="96" y="56"/>
                  </a:moveTo>
                  <a:cubicBezTo>
                    <a:pt x="94" y="55"/>
                    <a:pt x="93" y="55"/>
                    <a:pt x="91" y="55"/>
                  </a:cubicBezTo>
                  <a:cubicBezTo>
                    <a:pt x="90" y="55"/>
                    <a:pt x="88" y="55"/>
                    <a:pt x="87" y="55"/>
                  </a:cubicBezTo>
                  <a:cubicBezTo>
                    <a:pt x="85" y="55"/>
                    <a:pt x="84" y="56"/>
                    <a:pt x="82" y="56"/>
                  </a:cubicBezTo>
                  <a:cubicBezTo>
                    <a:pt x="81" y="56"/>
                    <a:pt x="80" y="56"/>
                    <a:pt x="79" y="57"/>
                  </a:cubicBezTo>
                  <a:cubicBezTo>
                    <a:pt x="78" y="57"/>
                    <a:pt x="78" y="57"/>
                    <a:pt x="78" y="57"/>
                  </a:cubicBezTo>
                  <a:cubicBezTo>
                    <a:pt x="75" y="57"/>
                    <a:pt x="73" y="57"/>
                    <a:pt x="70" y="58"/>
                  </a:cubicBezTo>
                  <a:cubicBezTo>
                    <a:pt x="70" y="58"/>
                    <a:pt x="70" y="58"/>
                    <a:pt x="69" y="58"/>
                  </a:cubicBezTo>
                  <a:cubicBezTo>
                    <a:pt x="67" y="57"/>
                    <a:pt x="65" y="56"/>
                    <a:pt x="63" y="56"/>
                  </a:cubicBezTo>
                  <a:cubicBezTo>
                    <a:pt x="63" y="56"/>
                    <a:pt x="62" y="56"/>
                    <a:pt x="62" y="56"/>
                  </a:cubicBezTo>
                  <a:cubicBezTo>
                    <a:pt x="61" y="57"/>
                    <a:pt x="61" y="58"/>
                    <a:pt x="60" y="59"/>
                  </a:cubicBezTo>
                  <a:cubicBezTo>
                    <a:pt x="60" y="62"/>
                    <a:pt x="60" y="63"/>
                    <a:pt x="59" y="65"/>
                  </a:cubicBezTo>
                  <a:cubicBezTo>
                    <a:pt x="59" y="66"/>
                    <a:pt x="58" y="66"/>
                    <a:pt x="57" y="67"/>
                  </a:cubicBezTo>
                  <a:cubicBezTo>
                    <a:pt x="56" y="67"/>
                    <a:pt x="54" y="68"/>
                    <a:pt x="52" y="70"/>
                  </a:cubicBezTo>
                  <a:cubicBezTo>
                    <a:pt x="51" y="70"/>
                    <a:pt x="50" y="70"/>
                    <a:pt x="48" y="70"/>
                  </a:cubicBezTo>
                  <a:cubicBezTo>
                    <a:pt x="48" y="71"/>
                    <a:pt x="47" y="73"/>
                    <a:pt x="46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2"/>
                    <a:pt x="46" y="70"/>
                    <a:pt x="46" y="68"/>
                  </a:cubicBezTo>
                  <a:cubicBezTo>
                    <a:pt x="44" y="67"/>
                    <a:pt x="44" y="67"/>
                    <a:pt x="41" y="69"/>
                  </a:cubicBezTo>
                  <a:cubicBezTo>
                    <a:pt x="40" y="71"/>
                    <a:pt x="43" y="72"/>
                    <a:pt x="42" y="75"/>
                  </a:cubicBezTo>
                  <a:cubicBezTo>
                    <a:pt x="41" y="75"/>
                    <a:pt x="41" y="76"/>
                    <a:pt x="40" y="77"/>
                  </a:cubicBezTo>
                  <a:cubicBezTo>
                    <a:pt x="40" y="78"/>
                    <a:pt x="40" y="78"/>
                    <a:pt x="40" y="79"/>
                  </a:cubicBezTo>
                  <a:cubicBezTo>
                    <a:pt x="39" y="79"/>
                    <a:pt x="38" y="79"/>
                    <a:pt x="38" y="79"/>
                  </a:cubicBezTo>
                  <a:cubicBezTo>
                    <a:pt x="38" y="82"/>
                    <a:pt x="40" y="82"/>
                    <a:pt x="41" y="83"/>
                  </a:cubicBezTo>
                  <a:cubicBezTo>
                    <a:pt x="40" y="85"/>
                    <a:pt x="40" y="87"/>
                    <a:pt x="39" y="89"/>
                  </a:cubicBezTo>
                  <a:cubicBezTo>
                    <a:pt x="38" y="89"/>
                    <a:pt x="37" y="90"/>
                    <a:pt x="36" y="89"/>
                  </a:cubicBezTo>
                  <a:cubicBezTo>
                    <a:pt x="34" y="90"/>
                    <a:pt x="33" y="91"/>
                    <a:pt x="32" y="93"/>
                  </a:cubicBezTo>
                  <a:cubicBezTo>
                    <a:pt x="31" y="93"/>
                    <a:pt x="31" y="92"/>
                    <a:pt x="31" y="91"/>
                  </a:cubicBezTo>
                  <a:cubicBezTo>
                    <a:pt x="30" y="89"/>
                    <a:pt x="30" y="87"/>
                    <a:pt x="29" y="85"/>
                  </a:cubicBezTo>
                  <a:cubicBezTo>
                    <a:pt x="28" y="83"/>
                    <a:pt x="28" y="82"/>
                    <a:pt x="26" y="82"/>
                  </a:cubicBezTo>
                  <a:cubicBezTo>
                    <a:pt x="23" y="80"/>
                    <a:pt x="20" y="78"/>
                    <a:pt x="17" y="76"/>
                  </a:cubicBezTo>
                  <a:cubicBezTo>
                    <a:pt x="15" y="75"/>
                    <a:pt x="13" y="75"/>
                    <a:pt x="12" y="76"/>
                  </a:cubicBezTo>
                  <a:cubicBezTo>
                    <a:pt x="11" y="78"/>
                    <a:pt x="11" y="79"/>
                    <a:pt x="10" y="80"/>
                  </a:cubicBezTo>
                  <a:cubicBezTo>
                    <a:pt x="9" y="82"/>
                    <a:pt x="8" y="83"/>
                    <a:pt x="8" y="83"/>
                  </a:cubicBezTo>
                  <a:cubicBezTo>
                    <a:pt x="6" y="84"/>
                    <a:pt x="5" y="84"/>
                    <a:pt x="3" y="85"/>
                  </a:cubicBezTo>
                  <a:cubicBezTo>
                    <a:pt x="3" y="84"/>
                    <a:pt x="2" y="83"/>
                    <a:pt x="1" y="82"/>
                  </a:cubicBezTo>
                  <a:cubicBezTo>
                    <a:pt x="1" y="82"/>
                    <a:pt x="1" y="81"/>
                    <a:pt x="1" y="80"/>
                  </a:cubicBezTo>
                  <a:cubicBezTo>
                    <a:pt x="1" y="79"/>
                    <a:pt x="0" y="78"/>
                    <a:pt x="0" y="76"/>
                  </a:cubicBezTo>
                  <a:cubicBezTo>
                    <a:pt x="3" y="73"/>
                    <a:pt x="7" y="71"/>
                    <a:pt x="11" y="69"/>
                  </a:cubicBezTo>
                  <a:cubicBezTo>
                    <a:pt x="12" y="68"/>
                    <a:pt x="13" y="68"/>
                    <a:pt x="14" y="69"/>
                  </a:cubicBezTo>
                  <a:cubicBezTo>
                    <a:pt x="16" y="69"/>
                    <a:pt x="17" y="70"/>
                    <a:pt x="19" y="70"/>
                  </a:cubicBezTo>
                  <a:cubicBezTo>
                    <a:pt x="20" y="69"/>
                    <a:pt x="21" y="68"/>
                    <a:pt x="22" y="66"/>
                  </a:cubicBezTo>
                  <a:cubicBezTo>
                    <a:pt x="23" y="66"/>
                    <a:pt x="23" y="67"/>
                    <a:pt x="24" y="66"/>
                  </a:cubicBezTo>
                  <a:cubicBezTo>
                    <a:pt x="25" y="66"/>
                    <a:pt x="26" y="66"/>
                    <a:pt x="27" y="66"/>
                  </a:cubicBezTo>
                  <a:cubicBezTo>
                    <a:pt x="29" y="64"/>
                    <a:pt x="31" y="61"/>
                    <a:pt x="33" y="58"/>
                  </a:cubicBezTo>
                  <a:cubicBezTo>
                    <a:pt x="34" y="57"/>
                    <a:pt x="36" y="56"/>
                    <a:pt x="37" y="55"/>
                  </a:cubicBezTo>
                  <a:cubicBezTo>
                    <a:pt x="37" y="54"/>
                    <a:pt x="37" y="52"/>
                    <a:pt x="37" y="50"/>
                  </a:cubicBezTo>
                  <a:cubicBezTo>
                    <a:pt x="39" y="50"/>
                    <a:pt x="40" y="49"/>
                    <a:pt x="42" y="49"/>
                  </a:cubicBezTo>
                  <a:cubicBezTo>
                    <a:pt x="43" y="48"/>
                    <a:pt x="44" y="46"/>
                    <a:pt x="45" y="45"/>
                  </a:cubicBezTo>
                  <a:cubicBezTo>
                    <a:pt x="45" y="43"/>
                    <a:pt x="46" y="41"/>
                    <a:pt x="45" y="39"/>
                  </a:cubicBezTo>
                  <a:cubicBezTo>
                    <a:pt x="45" y="38"/>
                    <a:pt x="45" y="38"/>
                    <a:pt x="46" y="37"/>
                  </a:cubicBezTo>
                  <a:cubicBezTo>
                    <a:pt x="48" y="38"/>
                    <a:pt x="50" y="36"/>
                    <a:pt x="51" y="35"/>
                  </a:cubicBezTo>
                  <a:cubicBezTo>
                    <a:pt x="52" y="34"/>
                    <a:pt x="52" y="33"/>
                    <a:pt x="53" y="31"/>
                  </a:cubicBezTo>
                  <a:cubicBezTo>
                    <a:pt x="56" y="31"/>
                    <a:pt x="58" y="32"/>
                    <a:pt x="61" y="30"/>
                  </a:cubicBezTo>
                  <a:cubicBezTo>
                    <a:pt x="61" y="30"/>
                    <a:pt x="61" y="29"/>
                    <a:pt x="61" y="28"/>
                  </a:cubicBezTo>
                  <a:cubicBezTo>
                    <a:pt x="63" y="26"/>
                    <a:pt x="63" y="24"/>
                    <a:pt x="64" y="23"/>
                  </a:cubicBezTo>
                  <a:cubicBezTo>
                    <a:pt x="65" y="22"/>
                    <a:pt x="65" y="21"/>
                    <a:pt x="66" y="20"/>
                  </a:cubicBezTo>
                  <a:cubicBezTo>
                    <a:pt x="68" y="19"/>
                    <a:pt x="70" y="18"/>
                    <a:pt x="71" y="17"/>
                  </a:cubicBezTo>
                  <a:cubicBezTo>
                    <a:pt x="73" y="15"/>
                    <a:pt x="75" y="14"/>
                    <a:pt x="76" y="13"/>
                  </a:cubicBezTo>
                  <a:cubicBezTo>
                    <a:pt x="77" y="9"/>
                    <a:pt x="76" y="5"/>
                    <a:pt x="77" y="1"/>
                  </a:cubicBezTo>
                  <a:cubicBezTo>
                    <a:pt x="77" y="1"/>
                    <a:pt x="78" y="0"/>
                    <a:pt x="78" y="0"/>
                  </a:cubicBezTo>
                  <a:cubicBezTo>
                    <a:pt x="79" y="0"/>
                    <a:pt x="81" y="1"/>
                    <a:pt x="82" y="1"/>
                  </a:cubicBezTo>
                  <a:cubicBezTo>
                    <a:pt x="83" y="3"/>
                    <a:pt x="84" y="5"/>
                    <a:pt x="84" y="7"/>
                  </a:cubicBezTo>
                  <a:cubicBezTo>
                    <a:pt x="83" y="9"/>
                    <a:pt x="82" y="11"/>
                    <a:pt x="81" y="12"/>
                  </a:cubicBezTo>
                  <a:cubicBezTo>
                    <a:pt x="84" y="14"/>
                    <a:pt x="87" y="13"/>
                    <a:pt x="89" y="16"/>
                  </a:cubicBezTo>
                  <a:cubicBezTo>
                    <a:pt x="89" y="16"/>
                    <a:pt x="89" y="17"/>
                    <a:pt x="89" y="17"/>
                  </a:cubicBezTo>
                  <a:cubicBezTo>
                    <a:pt x="88" y="21"/>
                    <a:pt x="90" y="25"/>
                    <a:pt x="91" y="29"/>
                  </a:cubicBezTo>
                  <a:cubicBezTo>
                    <a:pt x="92" y="31"/>
                    <a:pt x="92" y="33"/>
                    <a:pt x="93" y="35"/>
                  </a:cubicBezTo>
                  <a:cubicBezTo>
                    <a:pt x="94" y="37"/>
                    <a:pt x="94" y="39"/>
                    <a:pt x="95" y="41"/>
                  </a:cubicBezTo>
                  <a:cubicBezTo>
                    <a:pt x="96" y="42"/>
                    <a:pt x="96" y="43"/>
                    <a:pt x="96" y="45"/>
                  </a:cubicBezTo>
                  <a:cubicBezTo>
                    <a:pt x="96" y="47"/>
                    <a:pt x="96" y="49"/>
                    <a:pt x="95" y="52"/>
                  </a:cubicBezTo>
                  <a:cubicBezTo>
                    <a:pt x="95" y="52"/>
                    <a:pt x="95" y="53"/>
                    <a:pt x="95" y="53"/>
                  </a:cubicBezTo>
                  <a:cubicBezTo>
                    <a:pt x="95" y="54"/>
                    <a:pt x="95" y="55"/>
                    <a:pt x="96" y="5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23" name="Freeform 2202"/>
            <p:cNvSpPr>
              <a:spLocks/>
            </p:cNvSpPr>
            <p:nvPr/>
          </p:nvSpPr>
          <p:spPr bwMode="auto">
            <a:xfrm>
              <a:off x="3384441" y="3383158"/>
              <a:ext cx="142596" cy="160488"/>
            </a:xfrm>
            <a:custGeom>
              <a:avLst/>
              <a:gdLst/>
              <a:ahLst/>
              <a:cxnLst>
                <a:cxn ang="0">
                  <a:pos x="13" y="27"/>
                </a:cxn>
                <a:cxn ang="0">
                  <a:pos x="10" y="22"/>
                </a:cxn>
                <a:cxn ang="0">
                  <a:pos x="10" y="17"/>
                </a:cxn>
                <a:cxn ang="0">
                  <a:pos x="6" y="16"/>
                </a:cxn>
                <a:cxn ang="0">
                  <a:pos x="6" y="13"/>
                </a:cxn>
                <a:cxn ang="0">
                  <a:pos x="6" y="10"/>
                </a:cxn>
                <a:cxn ang="0">
                  <a:pos x="14" y="8"/>
                </a:cxn>
                <a:cxn ang="0">
                  <a:pos x="25" y="8"/>
                </a:cxn>
                <a:cxn ang="0">
                  <a:pos x="31" y="1"/>
                </a:cxn>
                <a:cxn ang="0">
                  <a:pos x="37" y="1"/>
                </a:cxn>
                <a:cxn ang="0">
                  <a:pos x="42" y="1"/>
                </a:cxn>
                <a:cxn ang="0">
                  <a:pos x="42" y="10"/>
                </a:cxn>
                <a:cxn ang="0">
                  <a:pos x="44" y="10"/>
                </a:cxn>
                <a:cxn ang="0">
                  <a:pos x="48" y="14"/>
                </a:cxn>
                <a:cxn ang="0">
                  <a:pos x="47" y="19"/>
                </a:cxn>
                <a:cxn ang="0">
                  <a:pos x="56" y="27"/>
                </a:cxn>
                <a:cxn ang="0">
                  <a:pos x="54" y="31"/>
                </a:cxn>
                <a:cxn ang="0">
                  <a:pos x="61" y="40"/>
                </a:cxn>
                <a:cxn ang="0">
                  <a:pos x="61" y="43"/>
                </a:cxn>
                <a:cxn ang="0">
                  <a:pos x="59" y="42"/>
                </a:cxn>
                <a:cxn ang="0">
                  <a:pos x="56" y="42"/>
                </a:cxn>
                <a:cxn ang="0">
                  <a:pos x="54" y="48"/>
                </a:cxn>
                <a:cxn ang="0">
                  <a:pos x="62" y="52"/>
                </a:cxn>
                <a:cxn ang="0">
                  <a:pos x="62" y="55"/>
                </a:cxn>
                <a:cxn ang="0">
                  <a:pos x="58" y="56"/>
                </a:cxn>
                <a:cxn ang="0">
                  <a:pos x="59" y="64"/>
                </a:cxn>
                <a:cxn ang="0">
                  <a:pos x="60" y="64"/>
                </a:cxn>
                <a:cxn ang="0">
                  <a:pos x="58" y="66"/>
                </a:cxn>
                <a:cxn ang="0">
                  <a:pos x="52" y="63"/>
                </a:cxn>
                <a:cxn ang="0">
                  <a:pos x="49" y="63"/>
                </a:cxn>
                <a:cxn ang="0">
                  <a:pos x="47" y="65"/>
                </a:cxn>
                <a:cxn ang="0">
                  <a:pos x="41" y="68"/>
                </a:cxn>
                <a:cxn ang="0">
                  <a:pos x="39" y="70"/>
                </a:cxn>
                <a:cxn ang="0">
                  <a:pos x="36" y="68"/>
                </a:cxn>
                <a:cxn ang="0">
                  <a:pos x="29" y="70"/>
                </a:cxn>
                <a:cxn ang="0">
                  <a:pos x="24" y="64"/>
                </a:cxn>
                <a:cxn ang="0">
                  <a:pos x="21" y="61"/>
                </a:cxn>
                <a:cxn ang="0">
                  <a:pos x="18" y="60"/>
                </a:cxn>
                <a:cxn ang="0">
                  <a:pos x="18" y="53"/>
                </a:cxn>
                <a:cxn ang="0">
                  <a:pos x="16" y="51"/>
                </a:cxn>
                <a:cxn ang="0">
                  <a:pos x="12" y="50"/>
                </a:cxn>
                <a:cxn ang="0">
                  <a:pos x="7" y="44"/>
                </a:cxn>
                <a:cxn ang="0">
                  <a:pos x="0" y="41"/>
                </a:cxn>
                <a:cxn ang="0">
                  <a:pos x="7" y="35"/>
                </a:cxn>
                <a:cxn ang="0">
                  <a:pos x="13" y="27"/>
                </a:cxn>
              </a:cxnLst>
              <a:rect l="0" t="0" r="r" b="b"/>
              <a:pathLst>
                <a:path w="62" h="70">
                  <a:moveTo>
                    <a:pt x="13" y="27"/>
                  </a:moveTo>
                  <a:cubicBezTo>
                    <a:pt x="12" y="25"/>
                    <a:pt x="11" y="24"/>
                    <a:pt x="10" y="22"/>
                  </a:cubicBezTo>
                  <a:cubicBezTo>
                    <a:pt x="10" y="21"/>
                    <a:pt x="10" y="19"/>
                    <a:pt x="10" y="17"/>
                  </a:cubicBezTo>
                  <a:cubicBezTo>
                    <a:pt x="9" y="16"/>
                    <a:pt x="8" y="16"/>
                    <a:pt x="6" y="16"/>
                  </a:cubicBezTo>
                  <a:cubicBezTo>
                    <a:pt x="6" y="15"/>
                    <a:pt x="7" y="14"/>
                    <a:pt x="6" y="13"/>
                  </a:cubicBezTo>
                  <a:cubicBezTo>
                    <a:pt x="6" y="12"/>
                    <a:pt x="6" y="11"/>
                    <a:pt x="6" y="10"/>
                  </a:cubicBezTo>
                  <a:cubicBezTo>
                    <a:pt x="8" y="10"/>
                    <a:pt x="11" y="8"/>
                    <a:pt x="14" y="8"/>
                  </a:cubicBezTo>
                  <a:cubicBezTo>
                    <a:pt x="17" y="8"/>
                    <a:pt x="21" y="8"/>
                    <a:pt x="25" y="8"/>
                  </a:cubicBezTo>
                  <a:cubicBezTo>
                    <a:pt x="27" y="6"/>
                    <a:pt x="29" y="3"/>
                    <a:pt x="31" y="1"/>
                  </a:cubicBezTo>
                  <a:cubicBezTo>
                    <a:pt x="33" y="1"/>
                    <a:pt x="35" y="1"/>
                    <a:pt x="37" y="1"/>
                  </a:cubicBezTo>
                  <a:cubicBezTo>
                    <a:pt x="38" y="1"/>
                    <a:pt x="40" y="0"/>
                    <a:pt x="42" y="1"/>
                  </a:cubicBezTo>
                  <a:cubicBezTo>
                    <a:pt x="42" y="4"/>
                    <a:pt x="42" y="7"/>
                    <a:pt x="42" y="10"/>
                  </a:cubicBezTo>
                  <a:cubicBezTo>
                    <a:pt x="43" y="10"/>
                    <a:pt x="44" y="10"/>
                    <a:pt x="44" y="10"/>
                  </a:cubicBezTo>
                  <a:cubicBezTo>
                    <a:pt x="46" y="11"/>
                    <a:pt x="47" y="12"/>
                    <a:pt x="48" y="14"/>
                  </a:cubicBezTo>
                  <a:cubicBezTo>
                    <a:pt x="48" y="15"/>
                    <a:pt x="48" y="17"/>
                    <a:pt x="47" y="19"/>
                  </a:cubicBezTo>
                  <a:cubicBezTo>
                    <a:pt x="50" y="22"/>
                    <a:pt x="54" y="23"/>
                    <a:pt x="56" y="27"/>
                  </a:cubicBezTo>
                  <a:cubicBezTo>
                    <a:pt x="56" y="28"/>
                    <a:pt x="54" y="30"/>
                    <a:pt x="54" y="31"/>
                  </a:cubicBezTo>
                  <a:cubicBezTo>
                    <a:pt x="56" y="34"/>
                    <a:pt x="59" y="37"/>
                    <a:pt x="61" y="40"/>
                  </a:cubicBezTo>
                  <a:cubicBezTo>
                    <a:pt x="61" y="41"/>
                    <a:pt x="61" y="42"/>
                    <a:pt x="61" y="43"/>
                  </a:cubicBezTo>
                  <a:cubicBezTo>
                    <a:pt x="61" y="43"/>
                    <a:pt x="60" y="43"/>
                    <a:pt x="59" y="42"/>
                  </a:cubicBezTo>
                  <a:cubicBezTo>
                    <a:pt x="58" y="42"/>
                    <a:pt x="57" y="42"/>
                    <a:pt x="56" y="42"/>
                  </a:cubicBezTo>
                  <a:cubicBezTo>
                    <a:pt x="56" y="44"/>
                    <a:pt x="55" y="46"/>
                    <a:pt x="54" y="48"/>
                  </a:cubicBezTo>
                  <a:cubicBezTo>
                    <a:pt x="57" y="49"/>
                    <a:pt x="59" y="51"/>
                    <a:pt x="62" y="52"/>
                  </a:cubicBezTo>
                  <a:cubicBezTo>
                    <a:pt x="62" y="53"/>
                    <a:pt x="62" y="54"/>
                    <a:pt x="62" y="55"/>
                  </a:cubicBezTo>
                  <a:cubicBezTo>
                    <a:pt x="61" y="57"/>
                    <a:pt x="60" y="56"/>
                    <a:pt x="58" y="56"/>
                  </a:cubicBezTo>
                  <a:cubicBezTo>
                    <a:pt x="59" y="59"/>
                    <a:pt x="59" y="61"/>
                    <a:pt x="59" y="64"/>
                  </a:cubicBezTo>
                  <a:cubicBezTo>
                    <a:pt x="59" y="64"/>
                    <a:pt x="59" y="64"/>
                    <a:pt x="60" y="64"/>
                  </a:cubicBezTo>
                  <a:cubicBezTo>
                    <a:pt x="59" y="65"/>
                    <a:pt x="59" y="66"/>
                    <a:pt x="58" y="66"/>
                  </a:cubicBezTo>
                  <a:cubicBezTo>
                    <a:pt x="56" y="65"/>
                    <a:pt x="54" y="64"/>
                    <a:pt x="52" y="63"/>
                  </a:cubicBezTo>
                  <a:cubicBezTo>
                    <a:pt x="51" y="63"/>
                    <a:pt x="50" y="63"/>
                    <a:pt x="49" y="63"/>
                  </a:cubicBezTo>
                  <a:cubicBezTo>
                    <a:pt x="48" y="64"/>
                    <a:pt x="47" y="65"/>
                    <a:pt x="47" y="65"/>
                  </a:cubicBezTo>
                  <a:cubicBezTo>
                    <a:pt x="45" y="66"/>
                    <a:pt x="43" y="67"/>
                    <a:pt x="41" y="68"/>
                  </a:cubicBezTo>
                  <a:cubicBezTo>
                    <a:pt x="40" y="68"/>
                    <a:pt x="40" y="69"/>
                    <a:pt x="39" y="70"/>
                  </a:cubicBezTo>
                  <a:cubicBezTo>
                    <a:pt x="38" y="69"/>
                    <a:pt x="37" y="69"/>
                    <a:pt x="36" y="68"/>
                  </a:cubicBezTo>
                  <a:cubicBezTo>
                    <a:pt x="33" y="69"/>
                    <a:pt x="31" y="69"/>
                    <a:pt x="29" y="70"/>
                  </a:cubicBezTo>
                  <a:cubicBezTo>
                    <a:pt x="26" y="69"/>
                    <a:pt x="25" y="67"/>
                    <a:pt x="24" y="64"/>
                  </a:cubicBezTo>
                  <a:cubicBezTo>
                    <a:pt x="23" y="62"/>
                    <a:pt x="23" y="62"/>
                    <a:pt x="21" y="61"/>
                  </a:cubicBezTo>
                  <a:cubicBezTo>
                    <a:pt x="20" y="61"/>
                    <a:pt x="19" y="60"/>
                    <a:pt x="18" y="60"/>
                  </a:cubicBezTo>
                  <a:cubicBezTo>
                    <a:pt x="18" y="58"/>
                    <a:pt x="18" y="56"/>
                    <a:pt x="18" y="53"/>
                  </a:cubicBezTo>
                  <a:cubicBezTo>
                    <a:pt x="17" y="52"/>
                    <a:pt x="17" y="51"/>
                    <a:pt x="16" y="51"/>
                  </a:cubicBezTo>
                  <a:cubicBezTo>
                    <a:pt x="15" y="50"/>
                    <a:pt x="13" y="50"/>
                    <a:pt x="12" y="50"/>
                  </a:cubicBezTo>
                  <a:cubicBezTo>
                    <a:pt x="11" y="48"/>
                    <a:pt x="8" y="46"/>
                    <a:pt x="7" y="44"/>
                  </a:cubicBezTo>
                  <a:cubicBezTo>
                    <a:pt x="5" y="42"/>
                    <a:pt x="2" y="42"/>
                    <a:pt x="0" y="41"/>
                  </a:cubicBezTo>
                  <a:cubicBezTo>
                    <a:pt x="3" y="39"/>
                    <a:pt x="6" y="38"/>
                    <a:pt x="7" y="35"/>
                  </a:cubicBezTo>
                  <a:cubicBezTo>
                    <a:pt x="10" y="33"/>
                    <a:pt x="11" y="30"/>
                    <a:pt x="13" y="2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24" name="Freeform 2203"/>
            <p:cNvSpPr>
              <a:spLocks/>
            </p:cNvSpPr>
            <p:nvPr/>
          </p:nvSpPr>
          <p:spPr bwMode="auto">
            <a:xfrm>
              <a:off x="3129612" y="3645036"/>
              <a:ext cx="124161" cy="163199"/>
            </a:xfrm>
            <a:custGeom>
              <a:avLst/>
              <a:gdLst/>
              <a:ahLst/>
              <a:cxnLst>
                <a:cxn ang="0">
                  <a:pos x="7" y="42"/>
                </a:cxn>
                <a:cxn ang="0">
                  <a:pos x="5" y="38"/>
                </a:cxn>
                <a:cxn ang="0">
                  <a:pos x="5" y="31"/>
                </a:cxn>
                <a:cxn ang="0">
                  <a:pos x="4" y="30"/>
                </a:cxn>
                <a:cxn ang="0">
                  <a:pos x="6" y="25"/>
                </a:cxn>
                <a:cxn ang="0">
                  <a:pos x="6" y="22"/>
                </a:cxn>
                <a:cxn ang="0">
                  <a:pos x="10" y="13"/>
                </a:cxn>
                <a:cxn ang="0">
                  <a:pos x="17" y="4"/>
                </a:cxn>
                <a:cxn ang="0">
                  <a:pos x="19" y="2"/>
                </a:cxn>
                <a:cxn ang="0">
                  <a:pos x="30" y="2"/>
                </a:cxn>
                <a:cxn ang="0">
                  <a:pos x="34" y="4"/>
                </a:cxn>
                <a:cxn ang="0">
                  <a:pos x="38" y="0"/>
                </a:cxn>
                <a:cxn ang="0">
                  <a:pos x="44" y="8"/>
                </a:cxn>
                <a:cxn ang="0">
                  <a:pos x="46" y="11"/>
                </a:cxn>
                <a:cxn ang="0">
                  <a:pos x="50" y="19"/>
                </a:cxn>
                <a:cxn ang="0">
                  <a:pos x="51" y="22"/>
                </a:cxn>
                <a:cxn ang="0">
                  <a:pos x="49" y="25"/>
                </a:cxn>
                <a:cxn ang="0">
                  <a:pos x="54" y="32"/>
                </a:cxn>
                <a:cxn ang="0">
                  <a:pos x="51" y="41"/>
                </a:cxn>
                <a:cxn ang="0">
                  <a:pos x="43" y="44"/>
                </a:cxn>
                <a:cxn ang="0">
                  <a:pos x="45" y="52"/>
                </a:cxn>
                <a:cxn ang="0">
                  <a:pos x="47" y="58"/>
                </a:cxn>
                <a:cxn ang="0">
                  <a:pos x="48" y="68"/>
                </a:cxn>
                <a:cxn ang="0">
                  <a:pos x="48" y="69"/>
                </a:cxn>
                <a:cxn ang="0">
                  <a:pos x="46" y="71"/>
                </a:cxn>
                <a:cxn ang="0">
                  <a:pos x="32" y="64"/>
                </a:cxn>
                <a:cxn ang="0">
                  <a:pos x="19" y="69"/>
                </a:cxn>
                <a:cxn ang="0">
                  <a:pos x="10" y="59"/>
                </a:cxn>
                <a:cxn ang="0">
                  <a:pos x="6" y="59"/>
                </a:cxn>
                <a:cxn ang="0">
                  <a:pos x="3" y="57"/>
                </a:cxn>
                <a:cxn ang="0">
                  <a:pos x="0" y="53"/>
                </a:cxn>
                <a:cxn ang="0">
                  <a:pos x="7" y="42"/>
                </a:cxn>
              </a:cxnLst>
              <a:rect l="0" t="0" r="r" b="b"/>
              <a:pathLst>
                <a:path w="54" h="71">
                  <a:moveTo>
                    <a:pt x="7" y="42"/>
                  </a:moveTo>
                  <a:cubicBezTo>
                    <a:pt x="7" y="41"/>
                    <a:pt x="6" y="40"/>
                    <a:pt x="5" y="38"/>
                  </a:cubicBezTo>
                  <a:cubicBezTo>
                    <a:pt x="5" y="36"/>
                    <a:pt x="5" y="34"/>
                    <a:pt x="5" y="31"/>
                  </a:cubicBezTo>
                  <a:cubicBezTo>
                    <a:pt x="5" y="31"/>
                    <a:pt x="5" y="31"/>
                    <a:pt x="4" y="30"/>
                  </a:cubicBezTo>
                  <a:cubicBezTo>
                    <a:pt x="5" y="28"/>
                    <a:pt x="5" y="27"/>
                    <a:pt x="6" y="25"/>
                  </a:cubicBezTo>
                  <a:cubicBezTo>
                    <a:pt x="6" y="25"/>
                    <a:pt x="6" y="23"/>
                    <a:pt x="6" y="22"/>
                  </a:cubicBezTo>
                  <a:cubicBezTo>
                    <a:pt x="6" y="19"/>
                    <a:pt x="8" y="16"/>
                    <a:pt x="10" y="13"/>
                  </a:cubicBezTo>
                  <a:cubicBezTo>
                    <a:pt x="12" y="10"/>
                    <a:pt x="15" y="7"/>
                    <a:pt x="17" y="4"/>
                  </a:cubicBezTo>
                  <a:cubicBezTo>
                    <a:pt x="18" y="3"/>
                    <a:pt x="18" y="3"/>
                    <a:pt x="19" y="2"/>
                  </a:cubicBezTo>
                  <a:cubicBezTo>
                    <a:pt x="22" y="2"/>
                    <a:pt x="26" y="2"/>
                    <a:pt x="30" y="2"/>
                  </a:cubicBezTo>
                  <a:cubicBezTo>
                    <a:pt x="31" y="2"/>
                    <a:pt x="32" y="3"/>
                    <a:pt x="34" y="4"/>
                  </a:cubicBezTo>
                  <a:cubicBezTo>
                    <a:pt x="35" y="2"/>
                    <a:pt x="37" y="1"/>
                    <a:pt x="38" y="0"/>
                  </a:cubicBezTo>
                  <a:cubicBezTo>
                    <a:pt x="40" y="3"/>
                    <a:pt x="42" y="6"/>
                    <a:pt x="44" y="8"/>
                  </a:cubicBezTo>
                  <a:cubicBezTo>
                    <a:pt x="45" y="9"/>
                    <a:pt x="46" y="10"/>
                    <a:pt x="46" y="11"/>
                  </a:cubicBezTo>
                  <a:cubicBezTo>
                    <a:pt x="48" y="13"/>
                    <a:pt x="49" y="16"/>
                    <a:pt x="50" y="19"/>
                  </a:cubicBezTo>
                  <a:cubicBezTo>
                    <a:pt x="51" y="20"/>
                    <a:pt x="51" y="21"/>
                    <a:pt x="51" y="22"/>
                  </a:cubicBezTo>
                  <a:cubicBezTo>
                    <a:pt x="50" y="23"/>
                    <a:pt x="49" y="24"/>
                    <a:pt x="49" y="25"/>
                  </a:cubicBezTo>
                  <a:cubicBezTo>
                    <a:pt x="50" y="28"/>
                    <a:pt x="52" y="29"/>
                    <a:pt x="54" y="32"/>
                  </a:cubicBezTo>
                  <a:cubicBezTo>
                    <a:pt x="54" y="35"/>
                    <a:pt x="52" y="37"/>
                    <a:pt x="51" y="41"/>
                  </a:cubicBezTo>
                  <a:cubicBezTo>
                    <a:pt x="49" y="42"/>
                    <a:pt x="46" y="43"/>
                    <a:pt x="43" y="44"/>
                  </a:cubicBezTo>
                  <a:cubicBezTo>
                    <a:pt x="43" y="47"/>
                    <a:pt x="45" y="49"/>
                    <a:pt x="45" y="52"/>
                  </a:cubicBezTo>
                  <a:cubicBezTo>
                    <a:pt x="46" y="54"/>
                    <a:pt x="47" y="56"/>
                    <a:pt x="47" y="58"/>
                  </a:cubicBezTo>
                  <a:cubicBezTo>
                    <a:pt x="49" y="63"/>
                    <a:pt x="49" y="63"/>
                    <a:pt x="48" y="68"/>
                  </a:cubicBezTo>
                  <a:cubicBezTo>
                    <a:pt x="48" y="68"/>
                    <a:pt x="48" y="69"/>
                    <a:pt x="48" y="69"/>
                  </a:cubicBezTo>
                  <a:cubicBezTo>
                    <a:pt x="47" y="70"/>
                    <a:pt x="46" y="71"/>
                    <a:pt x="46" y="71"/>
                  </a:cubicBezTo>
                  <a:cubicBezTo>
                    <a:pt x="41" y="69"/>
                    <a:pt x="37" y="66"/>
                    <a:pt x="32" y="64"/>
                  </a:cubicBezTo>
                  <a:cubicBezTo>
                    <a:pt x="28" y="65"/>
                    <a:pt x="23" y="66"/>
                    <a:pt x="19" y="69"/>
                  </a:cubicBezTo>
                  <a:cubicBezTo>
                    <a:pt x="16" y="66"/>
                    <a:pt x="13" y="62"/>
                    <a:pt x="10" y="59"/>
                  </a:cubicBezTo>
                  <a:cubicBezTo>
                    <a:pt x="8" y="59"/>
                    <a:pt x="7" y="59"/>
                    <a:pt x="6" y="59"/>
                  </a:cubicBezTo>
                  <a:cubicBezTo>
                    <a:pt x="5" y="58"/>
                    <a:pt x="4" y="57"/>
                    <a:pt x="3" y="57"/>
                  </a:cubicBezTo>
                  <a:cubicBezTo>
                    <a:pt x="2" y="55"/>
                    <a:pt x="1" y="54"/>
                    <a:pt x="0" y="53"/>
                  </a:cubicBezTo>
                  <a:cubicBezTo>
                    <a:pt x="3" y="50"/>
                    <a:pt x="5" y="46"/>
                    <a:pt x="7" y="4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25" name="Freeform 2204"/>
            <p:cNvSpPr>
              <a:spLocks/>
            </p:cNvSpPr>
            <p:nvPr/>
          </p:nvSpPr>
          <p:spPr bwMode="auto">
            <a:xfrm>
              <a:off x="3302028" y="3051881"/>
              <a:ext cx="156150" cy="172416"/>
            </a:xfrm>
            <a:custGeom>
              <a:avLst/>
              <a:gdLst/>
              <a:ahLst/>
              <a:cxnLst>
                <a:cxn ang="0">
                  <a:pos x="20" y="16"/>
                </a:cxn>
                <a:cxn ang="0">
                  <a:pos x="30" y="7"/>
                </a:cxn>
                <a:cxn ang="0">
                  <a:pos x="33" y="8"/>
                </a:cxn>
                <a:cxn ang="0">
                  <a:pos x="37" y="5"/>
                </a:cxn>
                <a:cxn ang="0">
                  <a:pos x="37" y="1"/>
                </a:cxn>
                <a:cxn ang="0">
                  <a:pos x="39" y="0"/>
                </a:cxn>
                <a:cxn ang="0">
                  <a:pos x="44" y="4"/>
                </a:cxn>
                <a:cxn ang="0">
                  <a:pos x="47" y="3"/>
                </a:cxn>
                <a:cxn ang="0">
                  <a:pos x="53" y="5"/>
                </a:cxn>
                <a:cxn ang="0">
                  <a:pos x="46" y="13"/>
                </a:cxn>
                <a:cxn ang="0">
                  <a:pos x="46" y="17"/>
                </a:cxn>
                <a:cxn ang="0">
                  <a:pos x="47" y="21"/>
                </a:cxn>
                <a:cxn ang="0">
                  <a:pos x="54" y="32"/>
                </a:cxn>
                <a:cxn ang="0">
                  <a:pos x="60" y="41"/>
                </a:cxn>
                <a:cxn ang="0">
                  <a:pos x="65" y="49"/>
                </a:cxn>
                <a:cxn ang="0">
                  <a:pos x="68" y="53"/>
                </a:cxn>
                <a:cxn ang="0">
                  <a:pos x="68" y="55"/>
                </a:cxn>
                <a:cxn ang="0">
                  <a:pos x="68" y="56"/>
                </a:cxn>
                <a:cxn ang="0">
                  <a:pos x="63" y="53"/>
                </a:cxn>
                <a:cxn ang="0">
                  <a:pos x="55" y="51"/>
                </a:cxn>
                <a:cxn ang="0">
                  <a:pos x="44" y="44"/>
                </a:cxn>
                <a:cxn ang="0">
                  <a:pos x="42" y="44"/>
                </a:cxn>
                <a:cxn ang="0">
                  <a:pos x="32" y="45"/>
                </a:cxn>
                <a:cxn ang="0">
                  <a:pos x="22" y="46"/>
                </a:cxn>
                <a:cxn ang="0">
                  <a:pos x="19" y="47"/>
                </a:cxn>
                <a:cxn ang="0">
                  <a:pos x="16" y="47"/>
                </a:cxn>
                <a:cxn ang="0">
                  <a:pos x="15" y="47"/>
                </a:cxn>
                <a:cxn ang="0">
                  <a:pos x="11" y="48"/>
                </a:cxn>
                <a:cxn ang="0">
                  <a:pos x="15" y="50"/>
                </a:cxn>
                <a:cxn ang="0">
                  <a:pos x="22" y="49"/>
                </a:cxn>
                <a:cxn ang="0">
                  <a:pos x="30" y="50"/>
                </a:cxn>
                <a:cxn ang="0">
                  <a:pos x="32" y="50"/>
                </a:cxn>
                <a:cxn ang="0">
                  <a:pos x="37" y="49"/>
                </a:cxn>
                <a:cxn ang="0">
                  <a:pos x="42" y="48"/>
                </a:cxn>
                <a:cxn ang="0">
                  <a:pos x="43" y="48"/>
                </a:cxn>
                <a:cxn ang="0">
                  <a:pos x="51" y="57"/>
                </a:cxn>
                <a:cxn ang="0">
                  <a:pos x="55" y="57"/>
                </a:cxn>
                <a:cxn ang="0">
                  <a:pos x="57" y="57"/>
                </a:cxn>
                <a:cxn ang="0">
                  <a:pos x="63" y="67"/>
                </a:cxn>
                <a:cxn ang="0">
                  <a:pos x="55" y="75"/>
                </a:cxn>
                <a:cxn ang="0">
                  <a:pos x="51" y="71"/>
                </a:cxn>
                <a:cxn ang="0">
                  <a:pos x="52" y="61"/>
                </a:cxn>
                <a:cxn ang="0">
                  <a:pos x="44" y="52"/>
                </a:cxn>
                <a:cxn ang="0">
                  <a:pos x="41" y="54"/>
                </a:cxn>
                <a:cxn ang="0">
                  <a:pos x="40" y="61"/>
                </a:cxn>
                <a:cxn ang="0">
                  <a:pos x="32" y="64"/>
                </a:cxn>
                <a:cxn ang="0">
                  <a:pos x="31" y="68"/>
                </a:cxn>
                <a:cxn ang="0">
                  <a:pos x="27" y="68"/>
                </a:cxn>
                <a:cxn ang="0">
                  <a:pos x="26" y="65"/>
                </a:cxn>
                <a:cxn ang="0">
                  <a:pos x="16" y="64"/>
                </a:cxn>
                <a:cxn ang="0">
                  <a:pos x="13" y="70"/>
                </a:cxn>
                <a:cxn ang="0">
                  <a:pos x="6" y="64"/>
                </a:cxn>
                <a:cxn ang="0">
                  <a:pos x="10" y="63"/>
                </a:cxn>
                <a:cxn ang="0">
                  <a:pos x="10" y="54"/>
                </a:cxn>
                <a:cxn ang="0">
                  <a:pos x="0" y="46"/>
                </a:cxn>
                <a:cxn ang="0">
                  <a:pos x="5" y="43"/>
                </a:cxn>
                <a:cxn ang="0">
                  <a:pos x="5" y="36"/>
                </a:cxn>
                <a:cxn ang="0">
                  <a:pos x="4" y="24"/>
                </a:cxn>
                <a:cxn ang="0">
                  <a:pos x="13" y="13"/>
                </a:cxn>
                <a:cxn ang="0">
                  <a:pos x="18" y="13"/>
                </a:cxn>
                <a:cxn ang="0">
                  <a:pos x="20" y="16"/>
                </a:cxn>
              </a:cxnLst>
              <a:rect l="0" t="0" r="r" b="b"/>
              <a:pathLst>
                <a:path w="68" h="75">
                  <a:moveTo>
                    <a:pt x="20" y="16"/>
                  </a:moveTo>
                  <a:cubicBezTo>
                    <a:pt x="24" y="14"/>
                    <a:pt x="27" y="10"/>
                    <a:pt x="30" y="7"/>
                  </a:cubicBezTo>
                  <a:cubicBezTo>
                    <a:pt x="32" y="7"/>
                    <a:pt x="33" y="8"/>
                    <a:pt x="33" y="8"/>
                  </a:cubicBezTo>
                  <a:cubicBezTo>
                    <a:pt x="35" y="7"/>
                    <a:pt x="36" y="6"/>
                    <a:pt x="37" y="5"/>
                  </a:cubicBezTo>
                  <a:cubicBezTo>
                    <a:pt x="37" y="4"/>
                    <a:pt x="37" y="2"/>
                    <a:pt x="37" y="1"/>
                  </a:cubicBezTo>
                  <a:cubicBezTo>
                    <a:pt x="38" y="0"/>
                    <a:pt x="38" y="0"/>
                    <a:pt x="39" y="0"/>
                  </a:cubicBezTo>
                  <a:cubicBezTo>
                    <a:pt x="41" y="1"/>
                    <a:pt x="43" y="3"/>
                    <a:pt x="44" y="4"/>
                  </a:cubicBezTo>
                  <a:cubicBezTo>
                    <a:pt x="46" y="4"/>
                    <a:pt x="46" y="4"/>
                    <a:pt x="47" y="3"/>
                  </a:cubicBezTo>
                  <a:cubicBezTo>
                    <a:pt x="49" y="4"/>
                    <a:pt x="51" y="4"/>
                    <a:pt x="53" y="5"/>
                  </a:cubicBezTo>
                  <a:cubicBezTo>
                    <a:pt x="49" y="8"/>
                    <a:pt x="49" y="8"/>
                    <a:pt x="46" y="13"/>
                  </a:cubicBezTo>
                  <a:cubicBezTo>
                    <a:pt x="46" y="14"/>
                    <a:pt x="46" y="16"/>
                    <a:pt x="46" y="17"/>
                  </a:cubicBezTo>
                  <a:cubicBezTo>
                    <a:pt x="46" y="19"/>
                    <a:pt x="47" y="20"/>
                    <a:pt x="47" y="21"/>
                  </a:cubicBezTo>
                  <a:cubicBezTo>
                    <a:pt x="50" y="25"/>
                    <a:pt x="52" y="29"/>
                    <a:pt x="54" y="32"/>
                  </a:cubicBezTo>
                  <a:cubicBezTo>
                    <a:pt x="56" y="35"/>
                    <a:pt x="58" y="38"/>
                    <a:pt x="60" y="41"/>
                  </a:cubicBezTo>
                  <a:cubicBezTo>
                    <a:pt x="62" y="43"/>
                    <a:pt x="63" y="46"/>
                    <a:pt x="65" y="49"/>
                  </a:cubicBezTo>
                  <a:cubicBezTo>
                    <a:pt x="66" y="50"/>
                    <a:pt x="67" y="51"/>
                    <a:pt x="68" y="53"/>
                  </a:cubicBezTo>
                  <a:cubicBezTo>
                    <a:pt x="68" y="53"/>
                    <a:pt x="68" y="54"/>
                    <a:pt x="68" y="55"/>
                  </a:cubicBezTo>
                  <a:cubicBezTo>
                    <a:pt x="68" y="55"/>
                    <a:pt x="68" y="55"/>
                    <a:pt x="68" y="56"/>
                  </a:cubicBezTo>
                  <a:cubicBezTo>
                    <a:pt x="67" y="54"/>
                    <a:pt x="64" y="54"/>
                    <a:pt x="63" y="53"/>
                  </a:cubicBezTo>
                  <a:cubicBezTo>
                    <a:pt x="60" y="53"/>
                    <a:pt x="58" y="53"/>
                    <a:pt x="55" y="51"/>
                  </a:cubicBezTo>
                  <a:cubicBezTo>
                    <a:pt x="52" y="48"/>
                    <a:pt x="48" y="46"/>
                    <a:pt x="44" y="44"/>
                  </a:cubicBezTo>
                  <a:cubicBezTo>
                    <a:pt x="43" y="44"/>
                    <a:pt x="43" y="44"/>
                    <a:pt x="42" y="44"/>
                  </a:cubicBezTo>
                  <a:cubicBezTo>
                    <a:pt x="39" y="45"/>
                    <a:pt x="35" y="45"/>
                    <a:pt x="32" y="45"/>
                  </a:cubicBezTo>
                  <a:cubicBezTo>
                    <a:pt x="28" y="46"/>
                    <a:pt x="25" y="46"/>
                    <a:pt x="22" y="46"/>
                  </a:cubicBezTo>
                  <a:cubicBezTo>
                    <a:pt x="21" y="46"/>
                    <a:pt x="20" y="46"/>
                    <a:pt x="19" y="47"/>
                  </a:cubicBezTo>
                  <a:cubicBezTo>
                    <a:pt x="18" y="47"/>
                    <a:pt x="17" y="46"/>
                    <a:pt x="16" y="47"/>
                  </a:cubicBezTo>
                  <a:cubicBezTo>
                    <a:pt x="16" y="47"/>
                    <a:pt x="15" y="47"/>
                    <a:pt x="15" y="47"/>
                  </a:cubicBezTo>
                  <a:cubicBezTo>
                    <a:pt x="13" y="47"/>
                    <a:pt x="12" y="48"/>
                    <a:pt x="11" y="48"/>
                  </a:cubicBezTo>
                  <a:cubicBezTo>
                    <a:pt x="12" y="49"/>
                    <a:pt x="14" y="50"/>
                    <a:pt x="15" y="50"/>
                  </a:cubicBezTo>
                  <a:cubicBezTo>
                    <a:pt x="17" y="50"/>
                    <a:pt x="20" y="50"/>
                    <a:pt x="22" y="49"/>
                  </a:cubicBezTo>
                  <a:cubicBezTo>
                    <a:pt x="25" y="49"/>
                    <a:pt x="27" y="48"/>
                    <a:pt x="30" y="50"/>
                  </a:cubicBezTo>
                  <a:cubicBezTo>
                    <a:pt x="30" y="50"/>
                    <a:pt x="31" y="50"/>
                    <a:pt x="32" y="50"/>
                  </a:cubicBezTo>
                  <a:cubicBezTo>
                    <a:pt x="33" y="50"/>
                    <a:pt x="35" y="49"/>
                    <a:pt x="37" y="49"/>
                  </a:cubicBezTo>
                  <a:cubicBezTo>
                    <a:pt x="39" y="49"/>
                    <a:pt x="40" y="48"/>
                    <a:pt x="42" y="48"/>
                  </a:cubicBezTo>
                  <a:cubicBezTo>
                    <a:pt x="42" y="48"/>
                    <a:pt x="42" y="48"/>
                    <a:pt x="43" y="48"/>
                  </a:cubicBezTo>
                  <a:cubicBezTo>
                    <a:pt x="46" y="51"/>
                    <a:pt x="48" y="54"/>
                    <a:pt x="51" y="57"/>
                  </a:cubicBezTo>
                  <a:cubicBezTo>
                    <a:pt x="52" y="57"/>
                    <a:pt x="54" y="57"/>
                    <a:pt x="55" y="57"/>
                  </a:cubicBezTo>
                  <a:cubicBezTo>
                    <a:pt x="56" y="57"/>
                    <a:pt x="57" y="57"/>
                    <a:pt x="57" y="57"/>
                  </a:cubicBezTo>
                  <a:cubicBezTo>
                    <a:pt x="60" y="59"/>
                    <a:pt x="63" y="65"/>
                    <a:pt x="63" y="67"/>
                  </a:cubicBezTo>
                  <a:cubicBezTo>
                    <a:pt x="60" y="70"/>
                    <a:pt x="59" y="74"/>
                    <a:pt x="55" y="75"/>
                  </a:cubicBezTo>
                  <a:cubicBezTo>
                    <a:pt x="53" y="75"/>
                    <a:pt x="53" y="72"/>
                    <a:pt x="51" y="71"/>
                  </a:cubicBezTo>
                  <a:cubicBezTo>
                    <a:pt x="51" y="68"/>
                    <a:pt x="50" y="64"/>
                    <a:pt x="52" y="61"/>
                  </a:cubicBezTo>
                  <a:cubicBezTo>
                    <a:pt x="49" y="58"/>
                    <a:pt x="47" y="55"/>
                    <a:pt x="44" y="52"/>
                  </a:cubicBezTo>
                  <a:cubicBezTo>
                    <a:pt x="43" y="53"/>
                    <a:pt x="42" y="53"/>
                    <a:pt x="41" y="54"/>
                  </a:cubicBezTo>
                  <a:cubicBezTo>
                    <a:pt x="40" y="56"/>
                    <a:pt x="41" y="58"/>
                    <a:pt x="40" y="61"/>
                  </a:cubicBezTo>
                  <a:cubicBezTo>
                    <a:pt x="37" y="61"/>
                    <a:pt x="34" y="62"/>
                    <a:pt x="32" y="64"/>
                  </a:cubicBezTo>
                  <a:cubicBezTo>
                    <a:pt x="31" y="65"/>
                    <a:pt x="31" y="67"/>
                    <a:pt x="31" y="68"/>
                  </a:cubicBezTo>
                  <a:cubicBezTo>
                    <a:pt x="30" y="68"/>
                    <a:pt x="28" y="68"/>
                    <a:pt x="27" y="68"/>
                  </a:cubicBezTo>
                  <a:cubicBezTo>
                    <a:pt x="27" y="67"/>
                    <a:pt x="27" y="66"/>
                    <a:pt x="26" y="65"/>
                  </a:cubicBezTo>
                  <a:cubicBezTo>
                    <a:pt x="23" y="64"/>
                    <a:pt x="20" y="64"/>
                    <a:pt x="16" y="64"/>
                  </a:cubicBezTo>
                  <a:cubicBezTo>
                    <a:pt x="15" y="66"/>
                    <a:pt x="14" y="68"/>
                    <a:pt x="13" y="70"/>
                  </a:cubicBezTo>
                  <a:cubicBezTo>
                    <a:pt x="10" y="68"/>
                    <a:pt x="7" y="67"/>
                    <a:pt x="6" y="64"/>
                  </a:cubicBezTo>
                  <a:cubicBezTo>
                    <a:pt x="7" y="64"/>
                    <a:pt x="8" y="63"/>
                    <a:pt x="10" y="63"/>
                  </a:cubicBezTo>
                  <a:cubicBezTo>
                    <a:pt x="11" y="60"/>
                    <a:pt x="10" y="57"/>
                    <a:pt x="10" y="54"/>
                  </a:cubicBezTo>
                  <a:cubicBezTo>
                    <a:pt x="8" y="51"/>
                    <a:pt x="5" y="48"/>
                    <a:pt x="0" y="46"/>
                  </a:cubicBezTo>
                  <a:cubicBezTo>
                    <a:pt x="2" y="45"/>
                    <a:pt x="3" y="44"/>
                    <a:pt x="5" y="43"/>
                  </a:cubicBezTo>
                  <a:cubicBezTo>
                    <a:pt x="5" y="41"/>
                    <a:pt x="5" y="38"/>
                    <a:pt x="5" y="36"/>
                  </a:cubicBezTo>
                  <a:cubicBezTo>
                    <a:pt x="4" y="32"/>
                    <a:pt x="4" y="28"/>
                    <a:pt x="4" y="24"/>
                  </a:cubicBezTo>
                  <a:cubicBezTo>
                    <a:pt x="7" y="20"/>
                    <a:pt x="10" y="17"/>
                    <a:pt x="13" y="13"/>
                  </a:cubicBezTo>
                  <a:cubicBezTo>
                    <a:pt x="15" y="13"/>
                    <a:pt x="16" y="13"/>
                    <a:pt x="18" y="13"/>
                  </a:cubicBezTo>
                  <a:cubicBezTo>
                    <a:pt x="18" y="14"/>
                    <a:pt x="19" y="15"/>
                    <a:pt x="20" y="1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26" name="Freeform 2205"/>
            <p:cNvSpPr>
              <a:spLocks/>
            </p:cNvSpPr>
            <p:nvPr/>
          </p:nvSpPr>
          <p:spPr bwMode="auto">
            <a:xfrm>
              <a:off x="3002740" y="3337072"/>
              <a:ext cx="126872" cy="156150"/>
            </a:xfrm>
            <a:custGeom>
              <a:avLst/>
              <a:gdLst/>
              <a:ahLst/>
              <a:cxnLst>
                <a:cxn ang="0">
                  <a:pos x="47" y="23"/>
                </a:cxn>
                <a:cxn ang="0">
                  <a:pos x="53" y="28"/>
                </a:cxn>
                <a:cxn ang="0">
                  <a:pos x="55" y="32"/>
                </a:cxn>
                <a:cxn ang="0">
                  <a:pos x="51" y="34"/>
                </a:cxn>
                <a:cxn ang="0">
                  <a:pos x="52" y="38"/>
                </a:cxn>
                <a:cxn ang="0">
                  <a:pos x="52" y="44"/>
                </a:cxn>
                <a:cxn ang="0">
                  <a:pos x="52" y="46"/>
                </a:cxn>
                <a:cxn ang="0">
                  <a:pos x="53" y="51"/>
                </a:cxn>
                <a:cxn ang="0">
                  <a:pos x="53" y="54"/>
                </a:cxn>
                <a:cxn ang="0">
                  <a:pos x="51" y="54"/>
                </a:cxn>
                <a:cxn ang="0">
                  <a:pos x="48" y="60"/>
                </a:cxn>
                <a:cxn ang="0">
                  <a:pos x="42" y="66"/>
                </a:cxn>
                <a:cxn ang="0">
                  <a:pos x="29" y="68"/>
                </a:cxn>
                <a:cxn ang="0">
                  <a:pos x="26" y="65"/>
                </a:cxn>
                <a:cxn ang="0">
                  <a:pos x="25" y="61"/>
                </a:cxn>
                <a:cxn ang="0">
                  <a:pos x="18" y="61"/>
                </a:cxn>
                <a:cxn ang="0">
                  <a:pos x="15" y="64"/>
                </a:cxn>
                <a:cxn ang="0">
                  <a:pos x="7" y="61"/>
                </a:cxn>
                <a:cxn ang="0">
                  <a:pos x="0" y="56"/>
                </a:cxn>
                <a:cxn ang="0">
                  <a:pos x="3" y="52"/>
                </a:cxn>
                <a:cxn ang="0">
                  <a:pos x="13" y="48"/>
                </a:cxn>
                <a:cxn ang="0">
                  <a:pos x="15" y="43"/>
                </a:cxn>
                <a:cxn ang="0">
                  <a:pos x="8" y="43"/>
                </a:cxn>
                <a:cxn ang="0">
                  <a:pos x="7" y="44"/>
                </a:cxn>
                <a:cxn ang="0">
                  <a:pos x="6" y="44"/>
                </a:cxn>
                <a:cxn ang="0">
                  <a:pos x="5" y="42"/>
                </a:cxn>
                <a:cxn ang="0">
                  <a:pos x="16" y="29"/>
                </a:cxn>
                <a:cxn ang="0">
                  <a:pos x="16" y="26"/>
                </a:cxn>
                <a:cxn ang="0">
                  <a:pos x="8" y="20"/>
                </a:cxn>
                <a:cxn ang="0">
                  <a:pos x="5" y="20"/>
                </a:cxn>
                <a:cxn ang="0">
                  <a:pos x="6" y="12"/>
                </a:cxn>
                <a:cxn ang="0">
                  <a:pos x="9" y="6"/>
                </a:cxn>
                <a:cxn ang="0">
                  <a:pos x="20" y="4"/>
                </a:cxn>
                <a:cxn ang="0">
                  <a:pos x="25" y="9"/>
                </a:cxn>
                <a:cxn ang="0">
                  <a:pos x="30" y="8"/>
                </a:cxn>
                <a:cxn ang="0">
                  <a:pos x="30" y="5"/>
                </a:cxn>
                <a:cxn ang="0">
                  <a:pos x="29" y="3"/>
                </a:cxn>
                <a:cxn ang="0">
                  <a:pos x="32" y="1"/>
                </a:cxn>
                <a:cxn ang="0">
                  <a:pos x="35" y="0"/>
                </a:cxn>
                <a:cxn ang="0">
                  <a:pos x="37" y="2"/>
                </a:cxn>
                <a:cxn ang="0">
                  <a:pos x="41" y="3"/>
                </a:cxn>
                <a:cxn ang="0">
                  <a:pos x="43" y="4"/>
                </a:cxn>
                <a:cxn ang="0">
                  <a:pos x="45" y="4"/>
                </a:cxn>
                <a:cxn ang="0">
                  <a:pos x="42" y="8"/>
                </a:cxn>
                <a:cxn ang="0">
                  <a:pos x="43" y="15"/>
                </a:cxn>
                <a:cxn ang="0">
                  <a:pos x="47" y="15"/>
                </a:cxn>
                <a:cxn ang="0">
                  <a:pos x="47" y="23"/>
                </a:cxn>
              </a:cxnLst>
              <a:rect l="0" t="0" r="r" b="b"/>
              <a:pathLst>
                <a:path w="55" h="68">
                  <a:moveTo>
                    <a:pt x="47" y="23"/>
                  </a:moveTo>
                  <a:cubicBezTo>
                    <a:pt x="49" y="24"/>
                    <a:pt x="51" y="26"/>
                    <a:pt x="53" y="28"/>
                  </a:cubicBezTo>
                  <a:cubicBezTo>
                    <a:pt x="55" y="29"/>
                    <a:pt x="55" y="30"/>
                    <a:pt x="55" y="32"/>
                  </a:cubicBezTo>
                  <a:cubicBezTo>
                    <a:pt x="54" y="32"/>
                    <a:pt x="53" y="33"/>
                    <a:pt x="51" y="34"/>
                  </a:cubicBezTo>
                  <a:cubicBezTo>
                    <a:pt x="52" y="35"/>
                    <a:pt x="52" y="37"/>
                    <a:pt x="52" y="38"/>
                  </a:cubicBezTo>
                  <a:cubicBezTo>
                    <a:pt x="53" y="41"/>
                    <a:pt x="53" y="41"/>
                    <a:pt x="52" y="44"/>
                  </a:cubicBezTo>
                  <a:cubicBezTo>
                    <a:pt x="52" y="45"/>
                    <a:pt x="52" y="46"/>
                    <a:pt x="52" y="46"/>
                  </a:cubicBezTo>
                  <a:cubicBezTo>
                    <a:pt x="53" y="48"/>
                    <a:pt x="52" y="50"/>
                    <a:pt x="53" y="51"/>
                  </a:cubicBezTo>
                  <a:cubicBezTo>
                    <a:pt x="54" y="52"/>
                    <a:pt x="53" y="53"/>
                    <a:pt x="53" y="54"/>
                  </a:cubicBezTo>
                  <a:cubicBezTo>
                    <a:pt x="53" y="54"/>
                    <a:pt x="52" y="54"/>
                    <a:pt x="51" y="54"/>
                  </a:cubicBezTo>
                  <a:cubicBezTo>
                    <a:pt x="49" y="55"/>
                    <a:pt x="49" y="58"/>
                    <a:pt x="48" y="60"/>
                  </a:cubicBezTo>
                  <a:cubicBezTo>
                    <a:pt x="46" y="62"/>
                    <a:pt x="44" y="64"/>
                    <a:pt x="42" y="66"/>
                  </a:cubicBezTo>
                  <a:cubicBezTo>
                    <a:pt x="38" y="66"/>
                    <a:pt x="33" y="66"/>
                    <a:pt x="29" y="68"/>
                  </a:cubicBezTo>
                  <a:cubicBezTo>
                    <a:pt x="28" y="67"/>
                    <a:pt x="27" y="66"/>
                    <a:pt x="26" y="65"/>
                  </a:cubicBezTo>
                  <a:cubicBezTo>
                    <a:pt x="26" y="64"/>
                    <a:pt x="25" y="63"/>
                    <a:pt x="25" y="61"/>
                  </a:cubicBezTo>
                  <a:cubicBezTo>
                    <a:pt x="23" y="61"/>
                    <a:pt x="21" y="61"/>
                    <a:pt x="18" y="61"/>
                  </a:cubicBezTo>
                  <a:cubicBezTo>
                    <a:pt x="17" y="62"/>
                    <a:pt x="16" y="63"/>
                    <a:pt x="15" y="64"/>
                  </a:cubicBezTo>
                  <a:cubicBezTo>
                    <a:pt x="13" y="63"/>
                    <a:pt x="10" y="62"/>
                    <a:pt x="7" y="61"/>
                  </a:cubicBezTo>
                  <a:cubicBezTo>
                    <a:pt x="5" y="59"/>
                    <a:pt x="2" y="58"/>
                    <a:pt x="0" y="56"/>
                  </a:cubicBezTo>
                  <a:cubicBezTo>
                    <a:pt x="1" y="54"/>
                    <a:pt x="1" y="52"/>
                    <a:pt x="3" y="52"/>
                  </a:cubicBezTo>
                  <a:cubicBezTo>
                    <a:pt x="6" y="51"/>
                    <a:pt x="9" y="49"/>
                    <a:pt x="13" y="48"/>
                  </a:cubicBezTo>
                  <a:cubicBezTo>
                    <a:pt x="14" y="47"/>
                    <a:pt x="15" y="45"/>
                    <a:pt x="15" y="43"/>
                  </a:cubicBezTo>
                  <a:cubicBezTo>
                    <a:pt x="12" y="41"/>
                    <a:pt x="11" y="41"/>
                    <a:pt x="8" y="43"/>
                  </a:cubicBezTo>
                  <a:cubicBezTo>
                    <a:pt x="8" y="44"/>
                    <a:pt x="7" y="44"/>
                    <a:pt x="7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3"/>
                    <a:pt x="6" y="43"/>
                    <a:pt x="5" y="42"/>
                  </a:cubicBezTo>
                  <a:cubicBezTo>
                    <a:pt x="9" y="37"/>
                    <a:pt x="12" y="33"/>
                    <a:pt x="16" y="29"/>
                  </a:cubicBezTo>
                  <a:cubicBezTo>
                    <a:pt x="16" y="28"/>
                    <a:pt x="16" y="27"/>
                    <a:pt x="16" y="26"/>
                  </a:cubicBezTo>
                  <a:cubicBezTo>
                    <a:pt x="13" y="24"/>
                    <a:pt x="11" y="22"/>
                    <a:pt x="8" y="20"/>
                  </a:cubicBezTo>
                  <a:cubicBezTo>
                    <a:pt x="7" y="20"/>
                    <a:pt x="6" y="20"/>
                    <a:pt x="5" y="20"/>
                  </a:cubicBezTo>
                  <a:cubicBezTo>
                    <a:pt x="4" y="17"/>
                    <a:pt x="5" y="15"/>
                    <a:pt x="6" y="12"/>
                  </a:cubicBezTo>
                  <a:cubicBezTo>
                    <a:pt x="7" y="10"/>
                    <a:pt x="8" y="8"/>
                    <a:pt x="9" y="6"/>
                  </a:cubicBezTo>
                  <a:cubicBezTo>
                    <a:pt x="13" y="5"/>
                    <a:pt x="16" y="5"/>
                    <a:pt x="20" y="4"/>
                  </a:cubicBezTo>
                  <a:cubicBezTo>
                    <a:pt x="21" y="6"/>
                    <a:pt x="23" y="7"/>
                    <a:pt x="25" y="9"/>
                  </a:cubicBezTo>
                  <a:cubicBezTo>
                    <a:pt x="26" y="9"/>
                    <a:pt x="28" y="8"/>
                    <a:pt x="30" y="8"/>
                  </a:cubicBezTo>
                  <a:cubicBezTo>
                    <a:pt x="30" y="7"/>
                    <a:pt x="30" y="6"/>
                    <a:pt x="30" y="5"/>
                  </a:cubicBezTo>
                  <a:cubicBezTo>
                    <a:pt x="30" y="4"/>
                    <a:pt x="29" y="4"/>
                    <a:pt x="29" y="3"/>
                  </a:cubicBezTo>
                  <a:cubicBezTo>
                    <a:pt x="30" y="3"/>
                    <a:pt x="31" y="2"/>
                    <a:pt x="32" y="1"/>
                  </a:cubicBezTo>
                  <a:cubicBezTo>
                    <a:pt x="32" y="1"/>
                    <a:pt x="34" y="0"/>
                    <a:pt x="35" y="0"/>
                  </a:cubicBezTo>
                  <a:cubicBezTo>
                    <a:pt x="36" y="1"/>
                    <a:pt x="37" y="2"/>
                    <a:pt x="37" y="2"/>
                  </a:cubicBezTo>
                  <a:cubicBezTo>
                    <a:pt x="39" y="3"/>
                    <a:pt x="40" y="3"/>
                    <a:pt x="41" y="3"/>
                  </a:cubicBezTo>
                  <a:cubicBezTo>
                    <a:pt x="42" y="3"/>
                    <a:pt x="43" y="3"/>
                    <a:pt x="43" y="4"/>
                  </a:cubicBezTo>
                  <a:cubicBezTo>
                    <a:pt x="44" y="4"/>
                    <a:pt x="44" y="4"/>
                    <a:pt x="45" y="4"/>
                  </a:cubicBezTo>
                  <a:cubicBezTo>
                    <a:pt x="44" y="6"/>
                    <a:pt x="43" y="7"/>
                    <a:pt x="42" y="8"/>
                  </a:cubicBezTo>
                  <a:cubicBezTo>
                    <a:pt x="42" y="10"/>
                    <a:pt x="42" y="12"/>
                    <a:pt x="43" y="15"/>
                  </a:cubicBezTo>
                  <a:cubicBezTo>
                    <a:pt x="44" y="15"/>
                    <a:pt x="45" y="15"/>
                    <a:pt x="47" y="15"/>
                  </a:cubicBezTo>
                  <a:cubicBezTo>
                    <a:pt x="47" y="17"/>
                    <a:pt x="47" y="20"/>
                    <a:pt x="47" y="2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27" name="Freeform 2207"/>
            <p:cNvSpPr>
              <a:spLocks/>
            </p:cNvSpPr>
            <p:nvPr/>
          </p:nvSpPr>
          <p:spPr bwMode="auto">
            <a:xfrm>
              <a:off x="3080815" y="3537140"/>
              <a:ext cx="149644" cy="135547"/>
            </a:xfrm>
            <a:custGeom>
              <a:avLst/>
              <a:gdLst/>
              <a:ahLst/>
              <a:cxnLst>
                <a:cxn ang="0">
                  <a:pos x="18" y="38"/>
                </a:cxn>
                <a:cxn ang="0">
                  <a:pos x="18" y="34"/>
                </a:cxn>
                <a:cxn ang="0">
                  <a:pos x="16" y="33"/>
                </a:cxn>
                <a:cxn ang="0">
                  <a:pos x="16" y="36"/>
                </a:cxn>
                <a:cxn ang="0">
                  <a:pos x="11" y="39"/>
                </a:cxn>
                <a:cxn ang="0">
                  <a:pos x="6" y="43"/>
                </a:cxn>
                <a:cxn ang="0">
                  <a:pos x="1" y="49"/>
                </a:cxn>
                <a:cxn ang="0">
                  <a:pos x="1" y="48"/>
                </a:cxn>
                <a:cxn ang="0">
                  <a:pos x="1" y="42"/>
                </a:cxn>
                <a:cxn ang="0">
                  <a:pos x="0" y="36"/>
                </a:cxn>
                <a:cxn ang="0">
                  <a:pos x="1" y="32"/>
                </a:cxn>
                <a:cxn ang="0">
                  <a:pos x="3" y="30"/>
                </a:cxn>
                <a:cxn ang="0">
                  <a:pos x="11" y="25"/>
                </a:cxn>
                <a:cxn ang="0">
                  <a:pos x="14" y="22"/>
                </a:cxn>
                <a:cxn ang="0">
                  <a:pos x="15" y="19"/>
                </a:cxn>
                <a:cxn ang="0">
                  <a:pos x="11" y="12"/>
                </a:cxn>
                <a:cxn ang="0">
                  <a:pos x="14" y="10"/>
                </a:cxn>
                <a:cxn ang="0">
                  <a:pos x="19" y="12"/>
                </a:cxn>
                <a:cxn ang="0">
                  <a:pos x="22" y="15"/>
                </a:cxn>
                <a:cxn ang="0">
                  <a:pos x="30" y="10"/>
                </a:cxn>
                <a:cxn ang="0">
                  <a:pos x="30" y="5"/>
                </a:cxn>
                <a:cxn ang="0">
                  <a:pos x="33" y="5"/>
                </a:cxn>
                <a:cxn ang="0">
                  <a:pos x="36" y="10"/>
                </a:cxn>
                <a:cxn ang="0">
                  <a:pos x="43" y="7"/>
                </a:cxn>
                <a:cxn ang="0">
                  <a:pos x="44" y="7"/>
                </a:cxn>
                <a:cxn ang="0">
                  <a:pos x="48" y="7"/>
                </a:cxn>
                <a:cxn ang="0">
                  <a:pos x="50" y="9"/>
                </a:cxn>
                <a:cxn ang="0">
                  <a:pos x="56" y="8"/>
                </a:cxn>
                <a:cxn ang="0">
                  <a:pos x="55" y="6"/>
                </a:cxn>
                <a:cxn ang="0">
                  <a:pos x="55" y="4"/>
                </a:cxn>
                <a:cxn ang="0">
                  <a:pos x="56" y="1"/>
                </a:cxn>
                <a:cxn ang="0">
                  <a:pos x="58" y="0"/>
                </a:cxn>
                <a:cxn ang="0">
                  <a:pos x="61" y="4"/>
                </a:cxn>
                <a:cxn ang="0">
                  <a:pos x="61" y="7"/>
                </a:cxn>
                <a:cxn ang="0">
                  <a:pos x="63" y="7"/>
                </a:cxn>
                <a:cxn ang="0">
                  <a:pos x="65" y="8"/>
                </a:cxn>
                <a:cxn ang="0">
                  <a:pos x="62" y="12"/>
                </a:cxn>
                <a:cxn ang="0">
                  <a:pos x="61" y="14"/>
                </a:cxn>
                <a:cxn ang="0">
                  <a:pos x="62" y="16"/>
                </a:cxn>
                <a:cxn ang="0">
                  <a:pos x="63" y="18"/>
                </a:cxn>
                <a:cxn ang="0">
                  <a:pos x="62" y="21"/>
                </a:cxn>
                <a:cxn ang="0">
                  <a:pos x="61" y="24"/>
                </a:cxn>
                <a:cxn ang="0">
                  <a:pos x="61" y="25"/>
                </a:cxn>
                <a:cxn ang="0">
                  <a:pos x="62" y="30"/>
                </a:cxn>
                <a:cxn ang="0">
                  <a:pos x="63" y="36"/>
                </a:cxn>
                <a:cxn ang="0">
                  <a:pos x="63" y="38"/>
                </a:cxn>
                <a:cxn ang="0">
                  <a:pos x="58" y="42"/>
                </a:cxn>
                <a:cxn ang="0">
                  <a:pos x="58" y="45"/>
                </a:cxn>
                <a:cxn ang="0">
                  <a:pos x="54" y="49"/>
                </a:cxn>
                <a:cxn ang="0">
                  <a:pos x="51" y="47"/>
                </a:cxn>
                <a:cxn ang="0">
                  <a:pos x="44" y="47"/>
                </a:cxn>
                <a:cxn ang="0">
                  <a:pos x="38" y="48"/>
                </a:cxn>
                <a:cxn ang="0">
                  <a:pos x="29" y="59"/>
                </a:cxn>
                <a:cxn ang="0">
                  <a:pos x="24" y="52"/>
                </a:cxn>
                <a:cxn ang="0">
                  <a:pos x="19" y="55"/>
                </a:cxn>
                <a:cxn ang="0">
                  <a:pos x="19" y="54"/>
                </a:cxn>
                <a:cxn ang="0">
                  <a:pos x="14" y="49"/>
                </a:cxn>
                <a:cxn ang="0">
                  <a:pos x="10" y="46"/>
                </a:cxn>
                <a:cxn ang="0">
                  <a:pos x="13" y="41"/>
                </a:cxn>
                <a:cxn ang="0">
                  <a:pos x="18" y="38"/>
                </a:cxn>
              </a:cxnLst>
              <a:rect l="0" t="0" r="r" b="b"/>
              <a:pathLst>
                <a:path w="65" h="59">
                  <a:moveTo>
                    <a:pt x="18" y="38"/>
                  </a:moveTo>
                  <a:cubicBezTo>
                    <a:pt x="18" y="36"/>
                    <a:pt x="18" y="35"/>
                    <a:pt x="18" y="34"/>
                  </a:cubicBezTo>
                  <a:cubicBezTo>
                    <a:pt x="17" y="34"/>
                    <a:pt x="17" y="33"/>
                    <a:pt x="16" y="33"/>
                  </a:cubicBezTo>
                  <a:cubicBezTo>
                    <a:pt x="16" y="34"/>
                    <a:pt x="16" y="35"/>
                    <a:pt x="16" y="36"/>
                  </a:cubicBezTo>
                  <a:cubicBezTo>
                    <a:pt x="14" y="37"/>
                    <a:pt x="12" y="37"/>
                    <a:pt x="11" y="39"/>
                  </a:cubicBezTo>
                  <a:cubicBezTo>
                    <a:pt x="9" y="40"/>
                    <a:pt x="7" y="41"/>
                    <a:pt x="6" y="43"/>
                  </a:cubicBezTo>
                  <a:cubicBezTo>
                    <a:pt x="5" y="45"/>
                    <a:pt x="3" y="47"/>
                    <a:pt x="1" y="49"/>
                  </a:cubicBezTo>
                  <a:cubicBezTo>
                    <a:pt x="1" y="49"/>
                    <a:pt x="1" y="48"/>
                    <a:pt x="1" y="48"/>
                  </a:cubicBezTo>
                  <a:cubicBezTo>
                    <a:pt x="1" y="46"/>
                    <a:pt x="1" y="44"/>
                    <a:pt x="1" y="42"/>
                  </a:cubicBezTo>
                  <a:cubicBezTo>
                    <a:pt x="1" y="40"/>
                    <a:pt x="0" y="38"/>
                    <a:pt x="0" y="36"/>
                  </a:cubicBezTo>
                  <a:cubicBezTo>
                    <a:pt x="0" y="35"/>
                    <a:pt x="1" y="33"/>
                    <a:pt x="1" y="32"/>
                  </a:cubicBezTo>
                  <a:cubicBezTo>
                    <a:pt x="2" y="31"/>
                    <a:pt x="2" y="30"/>
                    <a:pt x="3" y="30"/>
                  </a:cubicBezTo>
                  <a:cubicBezTo>
                    <a:pt x="6" y="28"/>
                    <a:pt x="8" y="26"/>
                    <a:pt x="11" y="25"/>
                  </a:cubicBezTo>
                  <a:cubicBezTo>
                    <a:pt x="12" y="24"/>
                    <a:pt x="13" y="23"/>
                    <a:pt x="14" y="22"/>
                  </a:cubicBezTo>
                  <a:cubicBezTo>
                    <a:pt x="14" y="21"/>
                    <a:pt x="15" y="20"/>
                    <a:pt x="15" y="19"/>
                  </a:cubicBezTo>
                  <a:cubicBezTo>
                    <a:pt x="13" y="17"/>
                    <a:pt x="12" y="15"/>
                    <a:pt x="11" y="12"/>
                  </a:cubicBezTo>
                  <a:cubicBezTo>
                    <a:pt x="11" y="10"/>
                    <a:pt x="13" y="11"/>
                    <a:pt x="14" y="10"/>
                  </a:cubicBezTo>
                  <a:cubicBezTo>
                    <a:pt x="16" y="11"/>
                    <a:pt x="18" y="11"/>
                    <a:pt x="19" y="12"/>
                  </a:cubicBezTo>
                  <a:cubicBezTo>
                    <a:pt x="20" y="13"/>
                    <a:pt x="20" y="16"/>
                    <a:pt x="22" y="15"/>
                  </a:cubicBezTo>
                  <a:cubicBezTo>
                    <a:pt x="25" y="13"/>
                    <a:pt x="28" y="11"/>
                    <a:pt x="30" y="10"/>
                  </a:cubicBezTo>
                  <a:cubicBezTo>
                    <a:pt x="30" y="8"/>
                    <a:pt x="30" y="7"/>
                    <a:pt x="30" y="5"/>
                  </a:cubicBezTo>
                  <a:cubicBezTo>
                    <a:pt x="31" y="5"/>
                    <a:pt x="32" y="5"/>
                    <a:pt x="33" y="5"/>
                  </a:cubicBezTo>
                  <a:cubicBezTo>
                    <a:pt x="34" y="7"/>
                    <a:pt x="35" y="8"/>
                    <a:pt x="36" y="10"/>
                  </a:cubicBezTo>
                  <a:cubicBezTo>
                    <a:pt x="39" y="9"/>
                    <a:pt x="41" y="8"/>
                    <a:pt x="43" y="7"/>
                  </a:cubicBezTo>
                  <a:cubicBezTo>
                    <a:pt x="43" y="7"/>
                    <a:pt x="44" y="7"/>
                    <a:pt x="44" y="7"/>
                  </a:cubicBezTo>
                  <a:cubicBezTo>
                    <a:pt x="45" y="7"/>
                    <a:pt x="47" y="7"/>
                    <a:pt x="48" y="7"/>
                  </a:cubicBezTo>
                  <a:cubicBezTo>
                    <a:pt x="49" y="7"/>
                    <a:pt x="50" y="8"/>
                    <a:pt x="50" y="9"/>
                  </a:cubicBezTo>
                  <a:cubicBezTo>
                    <a:pt x="53" y="10"/>
                    <a:pt x="54" y="8"/>
                    <a:pt x="56" y="8"/>
                  </a:cubicBezTo>
                  <a:cubicBezTo>
                    <a:pt x="56" y="7"/>
                    <a:pt x="55" y="7"/>
                    <a:pt x="55" y="6"/>
                  </a:cubicBezTo>
                  <a:cubicBezTo>
                    <a:pt x="55" y="5"/>
                    <a:pt x="56" y="4"/>
                    <a:pt x="55" y="4"/>
                  </a:cubicBezTo>
                  <a:cubicBezTo>
                    <a:pt x="55" y="3"/>
                    <a:pt x="56" y="2"/>
                    <a:pt x="56" y="1"/>
                  </a:cubicBezTo>
                  <a:cubicBezTo>
                    <a:pt x="57" y="1"/>
                    <a:pt x="57" y="0"/>
                    <a:pt x="58" y="0"/>
                  </a:cubicBezTo>
                  <a:cubicBezTo>
                    <a:pt x="59" y="1"/>
                    <a:pt x="60" y="2"/>
                    <a:pt x="61" y="4"/>
                  </a:cubicBezTo>
                  <a:cubicBezTo>
                    <a:pt x="61" y="4"/>
                    <a:pt x="61" y="5"/>
                    <a:pt x="61" y="7"/>
                  </a:cubicBezTo>
                  <a:cubicBezTo>
                    <a:pt x="62" y="7"/>
                    <a:pt x="62" y="7"/>
                    <a:pt x="63" y="7"/>
                  </a:cubicBezTo>
                  <a:cubicBezTo>
                    <a:pt x="64" y="7"/>
                    <a:pt x="64" y="7"/>
                    <a:pt x="65" y="8"/>
                  </a:cubicBezTo>
                  <a:cubicBezTo>
                    <a:pt x="64" y="9"/>
                    <a:pt x="63" y="11"/>
                    <a:pt x="62" y="12"/>
                  </a:cubicBezTo>
                  <a:cubicBezTo>
                    <a:pt x="62" y="12"/>
                    <a:pt x="61" y="13"/>
                    <a:pt x="61" y="14"/>
                  </a:cubicBezTo>
                  <a:cubicBezTo>
                    <a:pt x="61" y="15"/>
                    <a:pt x="61" y="15"/>
                    <a:pt x="62" y="16"/>
                  </a:cubicBezTo>
                  <a:cubicBezTo>
                    <a:pt x="62" y="16"/>
                    <a:pt x="62" y="17"/>
                    <a:pt x="63" y="18"/>
                  </a:cubicBezTo>
                  <a:cubicBezTo>
                    <a:pt x="63" y="19"/>
                    <a:pt x="63" y="20"/>
                    <a:pt x="62" y="21"/>
                  </a:cubicBezTo>
                  <a:cubicBezTo>
                    <a:pt x="62" y="22"/>
                    <a:pt x="62" y="23"/>
                    <a:pt x="61" y="24"/>
                  </a:cubicBezTo>
                  <a:cubicBezTo>
                    <a:pt x="61" y="25"/>
                    <a:pt x="61" y="25"/>
                    <a:pt x="61" y="25"/>
                  </a:cubicBezTo>
                  <a:cubicBezTo>
                    <a:pt x="62" y="27"/>
                    <a:pt x="61" y="29"/>
                    <a:pt x="62" y="30"/>
                  </a:cubicBezTo>
                  <a:cubicBezTo>
                    <a:pt x="63" y="32"/>
                    <a:pt x="63" y="34"/>
                    <a:pt x="63" y="36"/>
                  </a:cubicBezTo>
                  <a:cubicBezTo>
                    <a:pt x="63" y="37"/>
                    <a:pt x="63" y="37"/>
                    <a:pt x="63" y="38"/>
                  </a:cubicBezTo>
                  <a:cubicBezTo>
                    <a:pt x="62" y="39"/>
                    <a:pt x="60" y="41"/>
                    <a:pt x="58" y="42"/>
                  </a:cubicBezTo>
                  <a:cubicBezTo>
                    <a:pt x="58" y="43"/>
                    <a:pt x="58" y="44"/>
                    <a:pt x="58" y="45"/>
                  </a:cubicBezTo>
                  <a:cubicBezTo>
                    <a:pt x="57" y="46"/>
                    <a:pt x="56" y="48"/>
                    <a:pt x="54" y="49"/>
                  </a:cubicBezTo>
                  <a:cubicBezTo>
                    <a:pt x="53" y="48"/>
                    <a:pt x="53" y="48"/>
                    <a:pt x="51" y="47"/>
                  </a:cubicBezTo>
                  <a:cubicBezTo>
                    <a:pt x="49" y="47"/>
                    <a:pt x="46" y="47"/>
                    <a:pt x="44" y="47"/>
                  </a:cubicBezTo>
                  <a:cubicBezTo>
                    <a:pt x="42" y="48"/>
                    <a:pt x="40" y="48"/>
                    <a:pt x="38" y="48"/>
                  </a:cubicBezTo>
                  <a:cubicBezTo>
                    <a:pt x="36" y="52"/>
                    <a:pt x="32" y="56"/>
                    <a:pt x="29" y="59"/>
                  </a:cubicBezTo>
                  <a:cubicBezTo>
                    <a:pt x="27" y="58"/>
                    <a:pt x="26" y="55"/>
                    <a:pt x="24" y="52"/>
                  </a:cubicBezTo>
                  <a:cubicBezTo>
                    <a:pt x="23" y="53"/>
                    <a:pt x="21" y="54"/>
                    <a:pt x="19" y="55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8" y="54"/>
                    <a:pt x="14" y="49"/>
                    <a:pt x="14" y="49"/>
                  </a:cubicBezTo>
                  <a:cubicBezTo>
                    <a:pt x="12" y="48"/>
                    <a:pt x="11" y="47"/>
                    <a:pt x="10" y="46"/>
                  </a:cubicBezTo>
                  <a:cubicBezTo>
                    <a:pt x="11" y="44"/>
                    <a:pt x="12" y="42"/>
                    <a:pt x="13" y="41"/>
                  </a:cubicBezTo>
                  <a:cubicBezTo>
                    <a:pt x="15" y="40"/>
                    <a:pt x="17" y="39"/>
                    <a:pt x="18" y="3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28" name="Freeform 2209"/>
            <p:cNvSpPr>
              <a:spLocks/>
            </p:cNvSpPr>
            <p:nvPr/>
          </p:nvSpPr>
          <p:spPr bwMode="auto">
            <a:xfrm>
              <a:off x="3101961" y="3279600"/>
              <a:ext cx="128499" cy="179465"/>
            </a:xfrm>
            <a:custGeom>
              <a:avLst/>
              <a:gdLst/>
              <a:ahLst/>
              <a:cxnLst>
                <a:cxn ang="0">
                  <a:pos x="23" y="4"/>
                </a:cxn>
                <a:cxn ang="0">
                  <a:pos x="28" y="4"/>
                </a:cxn>
                <a:cxn ang="0">
                  <a:pos x="31" y="0"/>
                </a:cxn>
                <a:cxn ang="0">
                  <a:pos x="33" y="1"/>
                </a:cxn>
                <a:cxn ang="0">
                  <a:pos x="42" y="11"/>
                </a:cxn>
                <a:cxn ang="0">
                  <a:pos x="44" y="15"/>
                </a:cxn>
                <a:cxn ang="0">
                  <a:pos x="45" y="21"/>
                </a:cxn>
                <a:cxn ang="0">
                  <a:pos x="43" y="24"/>
                </a:cxn>
                <a:cxn ang="0">
                  <a:pos x="41" y="32"/>
                </a:cxn>
                <a:cxn ang="0">
                  <a:pos x="41" y="35"/>
                </a:cxn>
                <a:cxn ang="0">
                  <a:pos x="49" y="35"/>
                </a:cxn>
                <a:cxn ang="0">
                  <a:pos x="52" y="38"/>
                </a:cxn>
                <a:cxn ang="0">
                  <a:pos x="46" y="44"/>
                </a:cxn>
                <a:cxn ang="0">
                  <a:pos x="53" y="49"/>
                </a:cxn>
                <a:cxn ang="0">
                  <a:pos x="54" y="50"/>
                </a:cxn>
                <a:cxn ang="0">
                  <a:pos x="56" y="50"/>
                </a:cxn>
                <a:cxn ang="0">
                  <a:pos x="56" y="51"/>
                </a:cxn>
                <a:cxn ang="0">
                  <a:pos x="46" y="62"/>
                </a:cxn>
                <a:cxn ang="0">
                  <a:pos x="40" y="60"/>
                </a:cxn>
                <a:cxn ang="0">
                  <a:pos x="40" y="55"/>
                </a:cxn>
                <a:cxn ang="0">
                  <a:pos x="33" y="52"/>
                </a:cxn>
                <a:cxn ang="0">
                  <a:pos x="30" y="58"/>
                </a:cxn>
                <a:cxn ang="0">
                  <a:pos x="26" y="59"/>
                </a:cxn>
                <a:cxn ang="0">
                  <a:pos x="23" y="58"/>
                </a:cxn>
                <a:cxn ang="0">
                  <a:pos x="20" y="60"/>
                </a:cxn>
                <a:cxn ang="0">
                  <a:pos x="18" y="62"/>
                </a:cxn>
                <a:cxn ang="0">
                  <a:pos x="18" y="66"/>
                </a:cxn>
                <a:cxn ang="0">
                  <a:pos x="18" y="68"/>
                </a:cxn>
                <a:cxn ang="0">
                  <a:pos x="17" y="75"/>
                </a:cxn>
                <a:cxn ang="0">
                  <a:pos x="15" y="78"/>
                </a:cxn>
                <a:cxn ang="0">
                  <a:pos x="12" y="78"/>
                </a:cxn>
                <a:cxn ang="0">
                  <a:pos x="11" y="70"/>
                </a:cxn>
                <a:cxn ang="0">
                  <a:pos x="10" y="59"/>
                </a:cxn>
                <a:cxn ang="0">
                  <a:pos x="13" y="58"/>
                </a:cxn>
                <a:cxn ang="0">
                  <a:pos x="12" y="53"/>
                </a:cxn>
                <a:cxn ang="0">
                  <a:pos x="5" y="47"/>
                </a:cxn>
                <a:cxn ang="0">
                  <a:pos x="5" y="39"/>
                </a:cxn>
                <a:cxn ang="0">
                  <a:pos x="1" y="39"/>
                </a:cxn>
                <a:cxn ang="0">
                  <a:pos x="1" y="38"/>
                </a:cxn>
                <a:cxn ang="0">
                  <a:pos x="3" y="31"/>
                </a:cxn>
                <a:cxn ang="0">
                  <a:pos x="6" y="21"/>
                </a:cxn>
                <a:cxn ang="0">
                  <a:pos x="9" y="19"/>
                </a:cxn>
                <a:cxn ang="0">
                  <a:pos x="18" y="13"/>
                </a:cxn>
                <a:cxn ang="0">
                  <a:pos x="21" y="9"/>
                </a:cxn>
                <a:cxn ang="0">
                  <a:pos x="23" y="4"/>
                </a:cxn>
              </a:cxnLst>
              <a:rect l="0" t="0" r="r" b="b"/>
              <a:pathLst>
                <a:path w="56" h="78">
                  <a:moveTo>
                    <a:pt x="23" y="4"/>
                  </a:moveTo>
                  <a:cubicBezTo>
                    <a:pt x="24" y="4"/>
                    <a:pt x="26" y="4"/>
                    <a:pt x="28" y="4"/>
                  </a:cubicBezTo>
                  <a:cubicBezTo>
                    <a:pt x="29" y="3"/>
                    <a:pt x="30" y="2"/>
                    <a:pt x="31" y="0"/>
                  </a:cubicBezTo>
                  <a:cubicBezTo>
                    <a:pt x="32" y="1"/>
                    <a:pt x="32" y="1"/>
                    <a:pt x="33" y="1"/>
                  </a:cubicBezTo>
                  <a:cubicBezTo>
                    <a:pt x="38" y="4"/>
                    <a:pt x="39" y="6"/>
                    <a:pt x="42" y="11"/>
                  </a:cubicBezTo>
                  <a:cubicBezTo>
                    <a:pt x="43" y="12"/>
                    <a:pt x="43" y="14"/>
                    <a:pt x="44" y="15"/>
                  </a:cubicBezTo>
                  <a:cubicBezTo>
                    <a:pt x="45" y="17"/>
                    <a:pt x="44" y="19"/>
                    <a:pt x="45" y="21"/>
                  </a:cubicBezTo>
                  <a:cubicBezTo>
                    <a:pt x="45" y="22"/>
                    <a:pt x="44" y="23"/>
                    <a:pt x="43" y="24"/>
                  </a:cubicBezTo>
                  <a:cubicBezTo>
                    <a:pt x="41" y="26"/>
                    <a:pt x="40" y="29"/>
                    <a:pt x="41" y="32"/>
                  </a:cubicBezTo>
                  <a:cubicBezTo>
                    <a:pt x="41" y="33"/>
                    <a:pt x="41" y="34"/>
                    <a:pt x="41" y="35"/>
                  </a:cubicBezTo>
                  <a:cubicBezTo>
                    <a:pt x="44" y="35"/>
                    <a:pt x="47" y="35"/>
                    <a:pt x="49" y="35"/>
                  </a:cubicBezTo>
                  <a:cubicBezTo>
                    <a:pt x="50" y="36"/>
                    <a:pt x="51" y="37"/>
                    <a:pt x="52" y="38"/>
                  </a:cubicBezTo>
                  <a:cubicBezTo>
                    <a:pt x="50" y="39"/>
                    <a:pt x="49" y="42"/>
                    <a:pt x="46" y="44"/>
                  </a:cubicBezTo>
                  <a:cubicBezTo>
                    <a:pt x="49" y="46"/>
                    <a:pt x="51" y="47"/>
                    <a:pt x="53" y="49"/>
                  </a:cubicBezTo>
                  <a:cubicBezTo>
                    <a:pt x="53" y="50"/>
                    <a:pt x="54" y="50"/>
                    <a:pt x="54" y="50"/>
                  </a:cubicBezTo>
                  <a:cubicBezTo>
                    <a:pt x="55" y="50"/>
                    <a:pt x="55" y="50"/>
                    <a:pt x="56" y="50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2" y="55"/>
                    <a:pt x="49" y="58"/>
                    <a:pt x="46" y="62"/>
                  </a:cubicBezTo>
                  <a:cubicBezTo>
                    <a:pt x="44" y="61"/>
                    <a:pt x="42" y="61"/>
                    <a:pt x="40" y="60"/>
                  </a:cubicBezTo>
                  <a:cubicBezTo>
                    <a:pt x="40" y="59"/>
                    <a:pt x="40" y="57"/>
                    <a:pt x="40" y="55"/>
                  </a:cubicBezTo>
                  <a:cubicBezTo>
                    <a:pt x="38" y="54"/>
                    <a:pt x="35" y="53"/>
                    <a:pt x="33" y="52"/>
                  </a:cubicBezTo>
                  <a:cubicBezTo>
                    <a:pt x="32" y="54"/>
                    <a:pt x="31" y="56"/>
                    <a:pt x="30" y="58"/>
                  </a:cubicBezTo>
                  <a:cubicBezTo>
                    <a:pt x="28" y="58"/>
                    <a:pt x="27" y="59"/>
                    <a:pt x="26" y="59"/>
                  </a:cubicBezTo>
                  <a:cubicBezTo>
                    <a:pt x="25" y="59"/>
                    <a:pt x="24" y="59"/>
                    <a:pt x="23" y="58"/>
                  </a:cubicBezTo>
                  <a:cubicBezTo>
                    <a:pt x="22" y="59"/>
                    <a:pt x="21" y="59"/>
                    <a:pt x="20" y="60"/>
                  </a:cubicBezTo>
                  <a:cubicBezTo>
                    <a:pt x="19" y="60"/>
                    <a:pt x="19" y="61"/>
                    <a:pt x="18" y="62"/>
                  </a:cubicBezTo>
                  <a:cubicBezTo>
                    <a:pt x="18" y="63"/>
                    <a:pt x="17" y="65"/>
                    <a:pt x="18" y="66"/>
                  </a:cubicBezTo>
                  <a:cubicBezTo>
                    <a:pt x="18" y="67"/>
                    <a:pt x="18" y="68"/>
                    <a:pt x="18" y="68"/>
                  </a:cubicBezTo>
                  <a:cubicBezTo>
                    <a:pt x="18" y="71"/>
                    <a:pt x="18" y="73"/>
                    <a:pt x="17" y="75"/>
                  </a:cubicBezTo>
                  <a:cubicBezTo>
                    <a:pt x="16" y="76"/>
                    <a:pt x="15" y="77"/>
                    <a:pt x="15" y="78"/>
                  </a:cubicBezTo>
                  <a:cubicBezTo>
                    <a:pt x="14" y="78"/>
                    <a:pt x="13" y="78"/>
                    <a:pt x="12" y="78"/>
                  </a:cubicBezTo>
                  <a:cubicBezTo>
                    <a:pt x="11" y="76"/>
                    <a:pt x="11" y="73"/>
                    <a:pt x="11" y="70"/>
                  </a:cubicBezTo>
                  <a:cubicBezTo>
                    <a:pt x="12" y="67"/>
                    <a:pt x="11" y="63"/>
                    <a:pt x="10" y="59"/>
                  </a:cubicBezTo>
                  <a:cubicBezTo>
                    <a:pt x="11" y="59"/>
                    <a:pt x="12" y="58"/>
                    <a:pt x="13" y="58"/>
                  </a:cubicBezTo>
                  <a:cubicBezTo>
                    <a:pt x="13" y="56"/>
                    <a:pt x="13" y="55"/>
                    <a:pt x="12" y="53"/>
                  </a:cubicBezTo>
                  <a:cubicBezTo>
                    <a:pt x="10" y="51"/>
                    <a:pt x="8" y="49"/>
                    <a:pt x="5" y="47"/>
                  </a:cubicBezTo>
                  <a:cubicBezTo>
                    <a:pt x="5" y="44"/>
                    <a:pt x="5" y="41"/>
                    <a:pt x="5" y="39"/>
                  </a:cubicBezTo>
                  <a:cubicBezTo>
                    <a:pt x="4" y="38"/>
                    <a:pt x="3" y="38"/>
                    <a:pt x="1" y="39"/>
                  </a:cubicBezTo>
                  <a:cubicBezTo>
                    <a:pt x="1" y="39"/>
                    <a:pt x="1" y="38"/>
                    <a:pt x="1" y="38"/>
                  </a:cubicBezTo>
                  <a:cubicBezTo>
                    <a:pt x="0" y="35"/>
                    <a:pt x="1" y="33"/>
                    <a:pt x="3" y="31"/>
                  </a:cubicBezTo>
                  <a:cubicBezTo>
                    <a:pt x="5" y="28"/>
                    <a:pt x="5" y="24"/>
                    <a:pt x="6" y="21"/>
                  </a:cubicBezTo>
                  <a:cubicBezTo>
                    <a:pt x="7" y="20"/>
                    <a:pt x="7" y="19"/>
                    <a:pt x="9" y="19"/>
                  </a:cubicBezTo>
                  <a:cubicBezTo>
                    <a:pt x="12" y="17"/>
                    <a:pt x="15" y="15"/>
                    <a:pt x="18" y="13"/>
                  </a:cubicBezTo>
                  <a:cubicBezTo>
                    <a:pt x="19" y="12"/>
                    <a:pt x="20" y="10"/>
                    <a:pt x="21" y="9"/>
                  </a:cubicBezTo>
                  <a:cubicBezTo>
                    <a:pt x="21" y="7"/>
                    <a:pt x="22" y="6"/>
                    <a:pt x="23" y="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29" name="Freeform 2210"/>
            <p:cNvSpPr>
              <a:spLocks/>
            </p:cNvSpPr>
            <p:nvPr/>
          </p:nvSpPr>
          <p:spPr bwMode="auto">
            <a:xfrm>
              <a:off x="3232628" y="3332193"/>
              <a:ext cx="158862" cy="138258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55" y="22"/>
                </a:cxn>
                <a:cxn ang="0">
                  <a:pos x="62" y="22"/>
                </a:cxn>
                <a:cxn ang="0">
                  <a:pos x="69" y="27"/>
                </a:cxn>
                <a:cxn ang="0">
                  <a:pos x="66" y="30"/>
                </a:cxn>
                <a:cxn ang="0">
                  <a:pos x="67" y="30"/>
                </a:cxn>
                <a:cxn ang="0">
                  <a:pos x="63" y="39"/>
                </a:cxn>
                <a:cxn ang="0">
                  <a:pos x="54" y="43"/>
                </a:cxn>
                <a:cxn ang="0">
                  <a:pos x="50" y="45"/>
                </a:cxn>
                <a:cxn ang="0">
                  <a:pos x="45" y="45"/>
                </a:cxn>
                <a:cxn ang="0">
                  <a:pos x="44" y="47"/>
                </a:cxn>
                <a:cxn ang="0">
                  <a:pos x="42" y="49"/>
                </a:cxn>
                <a:cxn ang="0">
                  <a:pos x="36" y="51"/>
                </a:cxn>
                <a:cxn ang="0">
                  <a:pos x="31" y="54"/>
                </a:cxn>
                <a:cxn ang="0">
                  <a:pos x="27" y="58"/>
                </a:cxn>
                <a:cxn ang="0">
                  <a:pos x="25" y="60"/>
                </a:cxn>
                <a:cxn ang="0">
                  <a:pos x="19" y="49"/>
                </a:cxn>
                <a:cxn ang="0">
                  <a:pos x="15" y="47"/>
                </a:cxn>
                <a:cxn ang="0">
                  <a:pos x="13" y="46"/>
                </a:cxn>
                <a:cxn ang="0">
                  <a:pos x="1" y="40"/>
                </a:cxn>
                <a:cxn ang="0">
                  <a:pos x="0" y="39"/>
                </a:cxn>
                <a:cxn ang="0">
                  <a:pos x="0" y="37"/>
                </a:cxn>
                <a:cxn ang="0">
                  <a:pos x="3" y="33"/>
                </a:cxn>
                <a:cxn ang="0">
                  <a:pos x="3" y="31"/>
                </a:cxn>
                <a:cxn ang="0">
                  <a:pos x="0" y="27"/>
                </a:cxn>
                <a:cxn ang="0">
                  <a:pos x="2" y="26"/>
                </a:cxn>
                <a:cxn ang="0">
                  <a:pos x="3" y="21"/>
                </a:cxn>
                <a:cxn ang="0">
                  <a:pos x="8" y="19"/>
                </a:cxn>
                <a:cxn ang="0">
                  <a:pos x="18" y="10"/>
                </a:cxn>
                <a:cxn ang="0">
                  <a:pos x="22" y="19"/>
                </a:cxn>
                <a:cxn ang="0">
                  <a:pos x="25" y="19"/>
                </a:cxn>
                <a:cxn ang="0">
                  <a:pos x="27" y="16"/>
                </a:cxn>
                <a:cxn ang="0">
                  <a:pos x="35" y="16"/>
                </a:cxn>
                <a:cxn ang="0">
                  <a:pos x="46" y="0"/>
                </a:cxn>
                <a:cxn ang="0">
                  <a:pos x="46" y="7"/>
                </a:cxn>
              </a:cxnLst>
              <a:rect l="0" t="0" r="r" b="b"/>
              <a:pathLst>
                <a:path w="69" h="60">
                  <a:moveTo>
                    <a:pt x="46" y="7"/>
                  </a:moveTo>
                  <a:cubicBezTo>
                    <a:pt x="50" y="12"/>
                    <a:pt x="53" y="17"/>
                    <a:pt x="55" y="22"/>
                  </a:cubicBezTo>
                  <a:cubicBezTo>
                    <a:pt x="58" y="22"/>
                    <a:pt x="60" y="22"/>
                    <a:pt x="62" y="22"/>
                  </a:cubicBezTo>
                  <a:cubicBezTo>
                    <a:pt x="65" y="24"/>
                    <a:pt x="67" y="26"/>
                    <a:pt x="69" y="27"/>
                  </a:cubicBezTo>
                  <a:cubicBezTo>
                    <a:pt x="68" y="28"/>
                    <a:pt x="67" y="29"/>
                    <a:pt x="66" y="30"/>
                  </a:cubicBezTo>
                  <a:cubicBezTo>
                    <a:pt x="67" y="30"/>
                    <a:pt x="67" y="30"/>
                    <a:pt x="67" y="30"/>
                  </a:cubicBezTo>
                  <a:cubicBezTo>
                    <a:pt x="66" y="33"/>
                    <a:pt x="64" y="36"/>
                    <a:pt x="63" y="39"/>
                  </a:cubicBezTo>
                  <a:cubicBezTo>
                    <a:pt x="59" y="39"/>
                    <a:pt x="57" y="41"/>
                    <a:pt x="54" y="43"/>
                  </a:cubicBezTo>
                  <a:cubicBezTo>
                    <a:pt x="53" y="44"/>
                    <a:pt x="51" y="44"/>
                    <a:pt x="50" y="45"/>
                  </a:cubicBezTo>
                  <a:cubicBezTo>
                    <a:pt x="48" y="45"/>
                    <a:pt x="47" y="45"/>
                    <a:pt x="45" y="45"/>
                  </a:cubicBezTo>
                  <a:cubicBezTo>
                    <a:pt x="45" y="46"/>
                    <a:pt x="44" y="47"/>
                    <a:pt x="44" y="47"/>
                  </a:cubicBezTo>
                  <a:cubicBezTo>
                    <a:pt x="43" y="48"/>
                    <a:pt x="43" y="49"/>
                    <a:pt x="42" y="49"/>
                  </a:cubicBezTo>
                  <a:cubicBezTo>
                    <a:pt x="40" y="50"/>
                    <a:pt x="38" y="50"/>
                    <a:pt x="36" y="51"/>
                  </a:cubicBezTo>
                  <a:cubicBezTo>
                    <a:pt x="35" y="52"/>
                    <a:pt x="33" y="53"/>
                    <a:pt x="31" y="54"/>
                  </a:cubicBezTo>
                  <a:cubicBezTo>
                    <a:pt x="30" y="55"/>
                    <a:pt x="28" y="56"/>
                    <a:pt x="27" y="58"/>
                  </a:cubicBezTo>
                  <a:cubicBezTo>
                    <a:pt x="27" y="58"/>
                    <a:pt x="26" y="59"/>
                    <a:pt x="25" y="60"/>
                  </a:cubicBezTo>
                  <a:cubicBezTo>
                    <a:pt x="23" y="57"/>
                    <a:pt x="21" y="53"/>
                    <a:pt x="19" y="49"/>
                  </a:cubicBezTo>
                  <a:cubicBezTo>
                    <a:pt x="18" y="49"/>
                    <a:pt x="17" y="48"/>
                    <a:pt x="15" y="47"/>
                  </a:cubicBezTo>
                  <a:cubicBezTo>
                    <a:pt x="15" y="46"/>
                    <a:pt x="14" y="46"/>
                    <a:pt x="13" y="46"/>
                  </a:cubicBezTo>
                  <a:cubicBezTo>
                    <a:pt x="9" y="44"/>
                    <a:pt x="5" y="41"/>
                    <a:pt x="1" y="40"/>
                  </a:cubicBezTo>
                  <a:cubicBezTo>
                    <a:pt x="1" y="40"/>
                    <a:pt x="1" y="39"/>
                    <a:pt x="0" y="39"/>
                  </a:cubicBezTo>
                  <a:cubicBezTo>
                    <a:pt x="0" y="38"/>
                    <a:pt x="0" y="38"/>
                    <a:pt x="0" y="37"/>
                  </a:cubicBezTo>
                  <a:cubicBezTo>
                    <a:pt x="1" y="36"/>
                    <a:pt x="2" y="34"/>
                    <a:pt x="3" y="33"/>
                  </a:cubicBezTo>
                  <a:cubicBezTo>
                    <a:pt x="3" y="32"/>
                    <a:pt x="3" y="31"/>
                    <a:pt x="3" y="31"/>
                  </a:cubicBezTo>
                  <a:cubicBezTo>
                    <a:pt x="2" y="30"/>
                    <a:pt x="0" y="29"/>
                    <a:pt x="0" y="27"/>
                  </a:cubicBezTo>
                  <a:cubicBezTo>
                    <a:pt x="1" y="27"/>
                    <a:pt x="2" y="27"/>
                    <a:pt x="2" y="26"/>
                  </a:cubicBezTo>
                  <a:cubicBezTo>
                    <a:pt x="2" y="24"/>
                    <a:pt x="3" y="23"/>
                    <a:pt x="3" y="21"/>
                  </a:cubicBezTo>
                  <a:cubicBezTo>
                    <a:pt x="4" y="20"/>
                    <a:pt x="5" y="19"/>
                    <a:pt x="8" y="19"/>
                  </a:cubicBezTo>
                  <a:cubicBezTo>
                    <a:pt x="10" y="14"/>
                    <a:pt x="13" y="11"/>
                    <a:pt x="18" y="10"/>
                  </a:cubicBezTo>
                  <a:cubicBezTo>
                    <a:pt x="19" y="13"/>
                    <a:pt x="20" y="16"/>
                    <a:pt x="22" y="19"/>
                  </a:cubicBezTo>
                  <a:cubicBezTo>
                    <a:pt x="23" y="19"/>
                    <a:pt x="24" y="19"/>
                    <a:pt x="25" y="19"/>
                  </a:cubicBezTo>
                  <a:cubicBezTo>
                    <a:pt x="26" y="18"/>
                    <a:pt x="27" y="17"/>
                    <a:pt x="27" y="16"/>
                  </a:cubicBezTo>
                  <a:cubicBezTo>
                    <a:pt x="30" y="16"/>
                    <a:pt x="33" y="16"/>
                    <a:pt x="35" y="16"/>
                  </a:cubicBezTo>
                  <a:cubicBezTo>
                    <a:pt x="39" y="10"/>
                    <a:pt x="42" y="5"/>
                    <a:pt x="46" y="0"/>
                  </a:cubicBezTo>
                  <a:cubicBezTo>
                    <a:pt x="46" y="2"/>
                    <a:pt x="46" y="5"/>
                    <a:pt x="46" y="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30" name="Freeform 2211"/>
            <p:cNvSpPr>
              <a:spLocks/>
            </p:cNvSpPr>
            <p:nvPr/>
          </p:nvSpPr>
          <p:spPr bwMode="auto">
            <a:xfrm>
              <a:off x="3026054" y="3049712"/>
              <a:ext cx="130668" cy="165368"/>
            </a:xfrm>
            <a:custGeom>
              <a:avLst/>
              <a:gdLst/>
              <a:ahLst/>
              <a:cxnLst>
                <a:cxn ang="0">
                  <a:pos x="12" y="58"/>
                </a:cxn>
                <a:cxn ang="0">
                  <a:pos x="9" y="52"/>
                </a:cxn>
                <a:cxn ang="0">
                  <a:pos x="13" y="49"/>
                </a:cxn>
                <a:cxn ang="0">
                  <a:pos x="1" y="48"/>
                </a:cxn>
                <a:cxn ang="0">
                  <a:pos x="1" y="33"/>
                </a:cxn>
                <a:cxn ang="0">
                  <a:pos x="1" y="31"/>
                </a:cxn>
                <a:cxn ang="0">
                  <a:pos x="4" y="32"/>
                </a:cxn>
                <a:cxn ang="0">
                  <a:pos x="6" y="29"/>
                </a:cxn>
                <a:cxn ang="0">
                  <a:pos x="8" y="30"/>
                </a:cxn>
                <a:cxn ang="0">
                  <a:pos x="11" y="28"/>
                </a:cxn>
                <a:cxn ang="0">
                  <a:pos x="11" y="23"/>
                </a:cxn>
                <a:cxn ang="0">
                  <a:pos x="14" y="18"/>
                </a:cxn>
                <a:cxn ang="0">
                  <a:pos x="11" y="17"/>
                </a:cxn>
                <a:cxn ang="0">
                  <a:pos x="8" y="20"/>
                </a:cxn>
                <a:cxn ang="0">
                  <a:pos x="8" y="18"/>
                </a:cxn>
                <a:cxn ang="0">
                  <a:pos x="14" y="12"/>
                </a:cxn>
                <a:cxn ang="0">
                  <a:pos x="11" y="5"/>
                </a:cxn>
                <a:cxn ang="0">
                  <a:pos x="18" y="4"/>
                </a:cxn>
                <a:cxn ang="0">
                  <a:pos x="22" y="4"/>
                </a:cxn>
                <a:cxn ang="0">
                  <a:pos x="29" y="1"/>
                </a:cxn>
                <a:cxn ang="0">
                  <a:pos x="32" y="0"/>
                </a:cxn>
                <a:cxn ang="0">
                  <a:pos x="27" y="6"/>
                </a:cxn>
                <a:cxn ang="0">
                  <a:pos x="28" y="11"/>
                </a:cxn>
                <a:cxn ang="0">
                  <a:pos x="32" y="17"/>
                </a:cxn>
                <a:cxn ang="0">
                  <a:pos x="40" y="25"/>
                </a:cxn>
                <a:cxn ang="0">
                  <a:pos x="43" y="28"/>
                </a:cxn>
                <a:cxn ang="0">
                  <a:pos x="51" y="32"/>
                </a:cxn>
                <a:cxn ang="0">
                  <a:pos x="55" y="33"/>
                </a:cxn>
                <a:cxn ang="0">
                  <a:pos x="57" y="33"/>
                </a:cxn>
                <a:cxn ang="0">
                  <a:pos x="53" y="42"/>
                </a:cxn>
                <a:cxn ang="0">
                  <a:pos x="52" y="44"/>
                </a:cxn>
                <a:cxn ang="0">
                  <a:pos x="52" y="49"/>
                </a:cxn>
                <a:cxn ang="0">
                  <a:pos x="46" y="53"/>
                </a:cxn>
                <a:cxn ang="0">
                  <a:pos x="38" y="55"/>
                </a:cxn>
                <a:cxn ang="0">
                  <a:pos x="33" y="54"/>
                </a:cxn>
                <a:cxn ang="0">
                  <a:pos x="18" y="64"/>
                </a:cxn>
                <a:cxn ang="0">
                  <a:pos x="18" y="72"/>
                </a:cxn>
                <a:cxn ang="0">
                  <a:pos x="4" y="70"/>
                </a:cxn>
                <a:cxn ang="0">
                  <a:pos x="2" y="67"/>
                </a:cxn>
                <a:cxn ang="0">
                  <a:pos x="12" y="58"/>
                </a:cxn>
              </a:cxnLst>
              <a:rect l="0" t="0" r="r" b="b"/>
              <a:pathLst>
                <a:path w="57" h="72">
                  <a:moveTo>
                    <a:pt x="12" y="58"/>
                  </a:moveTo>
                  <a:cubicBezTo>
                    <a:pt x="13" y="55"/>
                    <a:pt x="10" y="54"/>
                    <a:pt x="9" y="52"/>
                  </a:cubicBezTo>
                  <a:cubicBezTo>
                    <a:pt x="11" y="51"/>
                    <a:pt x="12" y="50"/>
                    <a:pt x="13" y="49"/>
                  </a:cubicBezTo>
                  <a:cubicBezTo>
                    <a:pt x="9" y="49"/>
                    <a:pt x="5" y="48"/>
                    <a:pt x="1" y="48"/>
                  </a:cubicBezTo>
                  <a:cubicBezTo>
                    <a:pt x="1" y="43"/>
                    <a:pt x="0" y="38"/>
                    <a:pt x="1" y="33"/>
                  </a:cubicBezTo>
                  <a:cubicBezTo>
                    <a:pt x="1" y="33"/>
                    <a:pt x="1" y="32"/>
                    <a:pt x="1" y="31"/>
                  </a:cubicBezTo>
                  <a:cubicBezTo>
                    <a:pt x="2" y="32"/>
                    <a:pt x="3" y="32"/>
                    <a:pt x="4" y="32"/>
                  </a:cubicBezTo>
                  <a:cubicBezTo>
                    <a:pt x="5" y="31"/>
                    <a:pt x="5" y="30"/>
                    <a:pt x="6" y="29"/>
                  </a:cubicBezTo>
                  <a:cubicBezTo>
                    <a:pt x="7" y="29"/>
                    <a:pt x="7" y="29"/>
                    <a:pt x="8" y="30"/>
                  </a:cubicBezTo>
                  <a:cubicBezTo>
                    <a:pt x="9" y="29"/>
                    <a:pt x="10" y="28"/>
                    <a:pt x="11" y="28"/>
                  </a:cubicBezTo>
                  <a:cubicBezTo>
                    <a:pt x="11" y="26"/>
                    <a:pt x="11" y="25"/>
                    <a:pt x="11" y="23"/>
                  </a:cubicBezTo>
                  <a:cubicBezTo>
                    <a:pt x="11" y="21"/>
                    <a:pt x="14" y="21"/>
                    <a:pt x="14" y="18"/>
                  </a:cubicBezTo>
                  <a:cubicBezTo>
                    <a:pt x="13" y="18"/>
                    <a:pt x="12" y="18"/>
                    <a:pt x="11" y="17"/>
                  </a:cubicBezTo>
                  <a:cubicBezTo>
                    <a:pt x="10" y="18"/>
                    <a:pt x="10" y="19"/>
                    <a:pt x="8" y="20"/>
                  </a:cubicBezTo>
                  <a:cubicBezTo>
                    <a:pt x="8" y="19"/>
                    <a:pt x="8" y="18"/>
                    <a:pt x="8" y="18"/>
                  </a:cubicBezTo>
                  <a:cubicBezTo>
                    <a:pt x="11" y="17"/>
                    <a:pt x="12" y="14"/>
                    <a:pt x="14" y="12"/>
                  </a:cubicBezTo>
                  <a:cubicBezTo>
                    <a:pt x="14" y="9"/>
                    <a:pt x="12" y="7"/>
                    <a:pt x="11" y="5"/>
                  </a:cubicBezTo>
                  <a:cubicBezTo>
                    <a:pt x="13" y="3"/>
                    <a:pt x="16" y="3"/>
                    <a:pt x="18" y="4"/>
                  </a:cubicBezTo>
                  <a:cubicBezTo>
                    <a:pt x="19" y="5"/>
                    <a:pt x="21" y="5"/>
                    <a:pt x="22" y="4"/>
                  </a:cubicBezTo>
                  <a:cubicBezTo>
                    <a:pt x="25" y="3"/>
                    <a:pt x="27" y="2"/>
                    <a:pt x="29" y="1"/>
                  </a:cubicBezTo>
                  <a:cubicBezTo>
                    <a:pt x="30" y="0"/>
                    <a:pt x="31" y="0"/>
                    <a:pt x="32" y="0"/>
                  </a:cubicBezTo>
                  <a:cubicBezTo>
                    <a:pt x="30" y="3"/>
                    <a:pt x="28" y="4"/>
                    <a:pt x="27" y="6"/>
                  </a:cubicBezTo>
                  <a:cubicBezTo>
                    <a:pt x="26" y="8"/>
                    <a:pt x="28" y="10"/>
                    <a:pt x="28" y="11"/>
                  </a:cubicBezTo>
                  <a:cubicBezTo>
                    <a:pt x="30" y="13"/>
                    <a:pt x="32" y="15"/>
                    <a:pt x="32" y="17"/>
                  </a:cubicBezTo>
                  <a:cubicBezTo>
                    <a:pt x="34" y="21"/>
                    <a:pt x="37" y="23"/>
                    <a:pt x="40" y="25"/>
                  </a:cubicBezTo>
                  <a:cubicBezTo>
                    <a:pt x="40" y="26"/>
                    <a:pt x="42" y="27"/>
                    <a:pt x="43" y="28"/>
                  </a:cubicBezTo>
                  <a:cubicBezTo>
                    <a:pt x="46" y="29"/>
                    <a:pt x="49" y="31"/>
                    <a:pt x="51" y="32"/>
                  </a:cubicBezTo>
                  <a:cubicBezTo>
                    <a:pt x="52" y="33"/>
                    <a:pt x="53" y="33"/>
                    <a:pt x="55" y="33"/>
                  </a:cubicBezTo>
                  <a:cubicBezTo>
                    <a:pt x="55" y="33"/>
                    <a:pt x="56" y="33"/>
                    <a:pt x="57" y="33"/>
                  </a:cubicBezTo>
                  <a:cubicBezTo>
                    <a:pt x="55" y="36"/>
                    <a:pt x="54" y="39"/>
                    <a:pt x="53" y="42"/>
                  </a:cubicBezTo>
                  <a:cubicBezTo>
                    <a:pt x="53" y="43"/>
                    <a:pt x="52" y="43"/>
                    <a:pt x="52" y="44"/>
                  </a:cubicBezTo>
                  <a:cubicBezTo>
                    <a:pt x="52" y="46"/>
                    <a:pt x="52" y="47"/>
                    <a:pt x="52" y="49"/>
                  </a:cubicBezTo>
                  <a:cubicBezTo>
                    <a:pt x="50" y="50"/>
                    <a:pt x="49" y="52"/>
                    <a:pt x="46" y="53"/>
                  </a:cubicBezTo>
                  <a:cubicBezTo>
                    <a:pt x="42" y="54"/>
                    <a:pt x="41" y="55"/>
                    <a:pt x="38" y="55"/>
                  </a:cubicBezTo>
                  <a:cubicBezTo>
                    <a:pt x="36" y="54"/>
                    <a:pt x="35" y="54"/>
                    <a:pt x="33" y="54"/>
                  </a:cubicBezTo>
                  <a:cubicBezTo>
                    <a:pt x="29" y="58"/>
                    <a:pt x="23" y="61"/>
                    <a:pt x="18" y="64"/>
                  </a:cubicBezTo>
                  <a:cubicBezTo>
                    <a:pt x="18" y="67"/>
                    <a:pt x="18" y="70"/>
                    <a:pt x="18" y="72"/>
                  </a:cubicBezTo>
                  <a:cubicBezTo>
                    <a:pt x="13" y="72"/>
                    <a:pt x="9" y="71"/>
                    <a:pt x="4" y="70"/>
                  </a:cubicBezTo>
                  <a:cubicBezTo>
                    <a:pt x="4" y="69"/>
                    <a:pt x="3" y="68"/>
                    <a:pt x="2" y="67"/>
                  </a:cubicBezTo>
                  <a:cubicBezTo>
                    <a:pt x="4" y="63"/>
                    <a:pt x="9" y="61"/>
                    <a:pt x="12" y="5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31" name="Freeform 2212"/>
            <p:cNvSpPr>
              <a:spLocks/>
            </p:cNvSpPr>
            <p:nvPr/>
          </p:nvSpPr>
          <p:spPr bwMode="auto">
            <a:xfrm>
              <a:off x="3046658" y="3780583"/>
              <a:ext cx="172416" cy="112775"/>
            </a:xfrm>
            <a:custGeom>
              <a:avLst/>
              <a:gdLst/>
              <a:ahLst/>
              <a:cxnLst>
                <a:cxn ang="0">
                  <a:pos x="29" y="49"/>
                </a:cxn>
                <a:cxn ang="0">
                  <a:pos x="22" y="44"/>
                </a:cxn>
                <a:cxn ang="0">
                  <a:pos x="10" y="37"/>
                </a:cxn>
                <a:cxn ang="0">
                  <a:pos x="4" y="34"/>
                </a:cxn>
                <a:cxn ang="0">
                  <a:pos x="1" y="34"/>
                </a:cxn>
                <a:cxn ang="0">
                  <a:pos x="0" y="31"/>
                </a:cxn>
                <a:cxn ang="0">
                  <a:pos x="5" y="27"/>
                </a:cxn>
                <a:cxn ang="0">
                  <a:pos x="2" y="24"/>
                </a:cxn>
                <a:cxn ang="0">
                  <a:pos x="10" y="20"/>
                </a:cxn>
                <a:cxn ang="0">
                  <a:pos x="21" y="20"/>
                </a:cxn>
                <a:cxn ang="0">
                  <a:pos x="23" y="17"/>
                </a:cxn>
                <a:cxn ang="0">
                  <a:pos x="21" y="12"/>
                </a:cxn>
                <a:cxn ang="0">
                  <a:pos x="25" y="10"/>
                </a:cxn>
                <a:cxn ang="0">
                  <a:pos x="30" y="14"/>
                </a:cxn>
                <a:cxn ang="0">
                  <a:pos x="36" y="10"/>
                </a:cxn>
                <a:cxn ang="0">
                  <a:pos x="35" y="5"/>
                </a:cxn>
                <a:cxn ang="0">
                  <a:pos x="39" y="3"/>
                </a:cxn>
                <a:cxn ang="0">
                  <a:pos x="40" y="0"/>
                </a:cxn>
                <a:cxn ang="0">
                  <a:pos x="48" y="5"/>
                </a:cxn>
                <a:cxn ang="0">
                  <a:pos x="55" y="11"/>
                </a:cxn>
                <a:cxn ang="0">
                  <a:pos x="59" y="9"/>
                </a:cxn>
                <a:cxn ang="0">
                  <a:pos x="63" y="14"/>
                </a:cxn>
                <a:cxn ang="0">
                  <a:pos x="63" y="14"/>
                </a:cxn>
                <a:cxn ang="0">
                  <a:pos x="69" y="14"/>
                </a:cxn>
                <a:cxn ang="0">
                  <a:pos x="68" y="14"/>
                </a:cxn>
                <a:cxn ang="0">
                  <a:pos x="70" y="15"/>
                </a:cxn>
                <a:cxn ang="0">
                  <a:pos x="68" y="16"/>
                </a:cxn>
                <a:cxn ang="0">
                  <a:pos x="68" y="23"/>
                </a:cxn>
                <a:cxn ang="0">
                  <a:pos x="69" y="29"/>
                </a:cxn>
                <a:cxn ang="0">
                  <a:pos x="75" y="32"/>
                </a:cxn>
                <a:cxn ang="0">
                  <a:pos x="74" y="34"/>
                </a:cxn>
                <a:cxn ang="0">
                  <a:pos x="67" y="34"/>
                </a:cxn>
                <a:cxn ang="0">
                  <a:pos x="63" y="37"/>
                </a:cxn>
                <a:cxn ang="0">
                  <a:pos x="62" y="34"/>
                </a:cxn>
                <a:cxn ang="0">
                  <a:pos x="55" y="34"/>
                </a:cxn>
                <a:cxn ang="0">
                  <a:pos x="54" y="36"/>
                </a:cxn>
                <a:cxn ang="0">
                  <a:pos x="54" y="38"/>
                </a:cxn>
                <a:cxn ang="0">
                  <a:pos x="60" y="41"/>
                </a:cxn>
                <a:cxn ang="0">
                  <a:pos x="64" y="44"/>
                </a:cxn>
                <a:cxn ang="0">
                  <a:pos x="63" y="44"/>
                </a:cxn>
                <a:cxn ang="0">
                  <a:pos x="62" y="47"/>
                </a:cxn>
                <a:cxn ang="0">
                  <a:pos x="57" y="48"/>
                </a:cxn>
                <a:cxn ang="0">
                  <a:pos x="54" y="47"/>
                </a:cxn>
                <a:cxn ang="0">
                  <a:pos x="51" y="46"/>
                </a:cxn>
                <a:cxn ang="0">
                  <a:pos x="44" y="45"/>
                </a:cxn>
                <a:cxn ang="0">
                  <a:pos x="41" y="44"/>
                </a:cxn>
                <a:cxn ang="0">
                  <a:pos x="37" y="43"/>
                </a:cxn>
                <a:cxn ang="0">
                  <a:pos x="29" y="45"/>
                </a:cxn>
                <a:cxn ang="0">
                  <a:pos x="29" y="49"/>
                </a:cxn>
              </a:cxnLst>
              <a:rect l="0" t="0" r="r" b="b"/>
              <a:pathLst>
                <a:path w="75" h="49">
                  <a:moveTo>
                    <a:pt x="29" y="49"/>
                  </a:moveTo>
                  <a:cubicBezTo>
                    <a:pt x="27" y="46"/>
                    <a:pt x="24" y="45"/>
                    <a:pt x="22" y="44"/>
                  </a:cubicBezTo>
                  <a:cubicBezTo>
                    <a:pt x="18" y="42"/>
                    <a:pt x="14" y="40"/>
                    <a:pt x="10" y="37"/>
                  </a:cubicBezTo>
                  <a:cubicBezTo>
                    <a:pt x="8" y="36"/>
                    <a:pt x="6" y="35"/>
                    <a:pt x="4" y="34"/>
                  </a:cubicBezTo>
                  <a:cubicBezTo>
                    <a:pt x="3" y="34"/>
                    <a:pt x="2" y="34"/>
                    <a:pt x="1" y="34"/>
                  </a:cubicBezTo>
                  <a:cubicBezTo>
                    <a:pt x="0" y="32"/>
                    <a:pt x="0" y="32"/>
                    <a:pt x="0" y="31"/>
                  </a:cubicBezTo>
                  <a:cubicBezTo>
                    <a:pt x="1" y="30"/>
                    <a:pt x="3" y="29"/>
                    <a:pt x="5" y="27"/>
                  </a:cubicBezTo>
                  <a:cubicBezTo>
                    <a:pt x="4" y="26"/>
                    <a:pt x="3" y="25"/>
                    <a:pt x="2" y="24"/>
                  </a:cubicBezTo>
                  <a:cubicBezTo>
                    <a:pt x="4" y="23"/>
                    <a:pt x="7" y="22"/>
                    <a:pt x="10" y="20"/>
                  </a:cubicBezTo>
                  <a:cubicBezTo>
                    <a:pt x="14" y="21"/>
                    <a:pt x="17" y="19"/>
                    <a:pt x="21" y="20"/>
                  </a:cubicBezTo>
                  <a:cubicBezTo>
                    <a:pt x="22" y="19"/>
                    <a:pt x="22" y="18"/>
                    <a:pt x="23" y="17"/>
                  </a:cubicBezTo>
                  <a:cubicBezTo>
                    <a:pt x="23" y="15"/>
                    <a:pt x="23" y="13"/>
                    <a:pt x="21" y="12"/>
                  </a:cubicBezTo>
                  <a:cubicBezTo>
                    <a:pt x="22" y="11"/>
                    <a:pt x="24" y="11"/>
                    <a:pt x="25" y="10"/>
                  </a:cubicBezTo>
                  <a:cubicBezTo>
                    <a:pt x="27" y="11"/>
                    <a:pt x="29" y="12"/>
                    <a:pt x="30" y="14"/>
                  </a:cubicBezTo>
                  <a:cubicBezTo>
                    <a:pt x="32" y="13"/>
                    <a:pt x="34" y="12"/>
                    <a:pt x="36" y="10"/>
                  </a:cubicBezTo>
                  <a:cubicBezTo>
                    <a:pt x="37" y="9"/>
                    <a:pt x="36" y="7"/>
                    <a:pt x="35" y="5"/>
                  </a:cubicBezTo>
                  <a:cubicBezTo>
                    <a:pt x="37" y="4"/>
                    <a:pt x="38" y="4"/>
                    <a:pt x="39" y="3"/>
                  </a:cubicBezTo>
                  <a:cubicBezTo>
                    <a:pt x="39" y="2"/>
                    <a:pt x="40" y="1"/>
                    <a:pt x="40" y="0"/>
                  </a:cubicBezTo>
                  <a:cubicBezTo>
                    <a:pt x="44" y="1"/>
                    <a:pt x="46" y="2"/>
                    <a:pt x="48" y="5"/>
                  </a:cubicBezTo>
                  <a:cubicBezTo>
                    <a:pt x="50" y="7"/>
                    <a:pt x="53" y="9"/>
                    <a:pt x="55" y="11"/>
                  </a:cubicBezTo>
                  <a:cubicBezTo>
                    <a:pt x="56" y="11"/>
                    <a:pt x="58" y="10"/>
                    <a:pt x="59" y="9"/>
                  </a:cubicBezTo>
                  <a:cubicBezTo>
                    <a:pt x="60" y="11"/>
                    <a:pt x="62" y="12"/>
                    <a:pt x="63" y="14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65" y="14"/>
                    <a:pt x="67" y="14"/>
                    <a:pt x="69" y="14"/>
                  </a:cubicBezTo>
                  <a:cubicBezTo>
                    <a:pt x="69" y="14"/>
                    <a:pt x="68" y="14"/>
                    <a:pt x="68" y="14"/>
                  </a:cubicBezTo>
                  <a:cubicBezTo>
                    <a:pt x="69" y="14"/>
                    <a:pt x="69" y="15"/>
                    <a:pt x="70" y="15"/>
                  </a:cubicBezTo>
                  <a:cubicBezTo>
                    <a:pt x="69" y="16"/>
                    <a:pt x="68" y="16"/>
                    <a:pt x="68" y="16"/>
                  </a:cubicBezTo>
                  <a:cubicBezTo>
                    <a:pt x="68" y="19"/>
                    <a:pt x="68" y="21"/>
                    <a:pt x="68" y="23"/>
                  </a:cubicBezTo>
                  <a:cubicBezTo>
                    <a:pt x="69" y="25"/>
                    <a:pt x="68" y="27"/>
                    <a:pt x="69" y="29"/>
                  </a:cubicBezTo>
                  <a:cubicBezTo>
                    <a:pt x="71" y="30"/>
                    <a:pt x="73" y="31"/>
                    <a:pt x="75" y="32"/>
                  </a:cubicBezTo>
                  <a:cubicBezTo>
                    <a:pt x="74" y="33"/>
                    <a:pt x="74" y="33"/>
                    <a:pt x="74" y="34"/>
                  </a:cubicBezTo>
                  <a:cubicBezTo>
                    <a:pt x="72" y="34"/>
                    <a:pt x="69" y="34"/>
                    <a:pt x="67" y="34"/>
                  </a:cubicBezTo>
                  <a:cubicBezTo>
                    <a:pt x="66" y="35"/>
                    <a:pt x="65" y="36"/>
                    <a:pt x="63" y="37"/>
                  </a:cubicBezTo>
                  <a:cubicBezTo>
                    <a:pt x="63" y="36"/>
                    <a:pt x="63" y="35"/>
                    <a:pt x="62" y="34"/>
                  </a:cubicBezTo>
                  <a:cubicBezTo>
                    <a:pt x="60" y="34"/>
                    <a:pt x="58" y="34"/>
                    <a:pt x="55" y="34"/>
                  </a:cubicBezTo>
                  <a:cubicBezTo>
                    <a:pt x="55" y="35"/>
                    <a:pt x="54" y="35"/>
                    <a:pt x="54" y="36"/>
                  </a:cubicBezTo>
                  <a:cubicBezTo>
                    <a:pt x="54" y="36"/>
                    <a:pt x="54" y="37"/>
                    <a:pt x="54" y="38"/>
                  </a:cubicBezTo>
                  <a:cubicBezTo>
                    <a:pt x="55" y="41"/>
                    <a:pt x="58" y="41"/>
                    <a:pt x="60" y="41"/>
                  </a:cubicBezTo>
                  <a:cubicBezTo>
                    <a:pt x="62" y="42"/>
                    <a:pt x="63" y="43"/>
                    <a:pt x="64" y="44"/>
                  </a:cubicBezTo>
                  <a:cubicBezTo>
                    <a:pt x="63" y="44"/>
                    <a:pt x="63" y="44"/>
                    <a:pt x="63" y="44"/>
                  </a:cubicBezTo>
                  <a:cubicBezTo>
                    <a:pt x="62" y="45"/>
                    <a:pt x="62" y="46"/>
                    <a:pt x="62" y="47"/>
                  </a:cubicBezTo>
                  <a:cubicBezTo>
                    <a:pt x="61" y="48"/>
                    <a:pt x="59" y="49"/>
                    <a:pt x="57" y="48"/>
                  </a:cubicBezTo>
                  <a:cubicBezTo>
                    <a:pt x="57" y="47"/>
                    <a:pt x="55" y="47"/>
                    <a:pt x="54" y="47"/>
                  </a:cubicBezTo>
                  <a:cubicBezTo>
                    <a:pt x="53" y="47"/>
                    <a:pt x="52" y="47"/>
                    <a:pt x="51" y="46"/>
                  </a:cubicBezTo>
                  <a:cubicBezTo>
                    <a:pt x="49" y="46"/>
                    <a:pt x="47" y="45"/>
                    <a:pt x="44" y="45"/>
                  </a:cubicBezTo>
                  <a:cubicBezTo>
                    <a:pt x="43" y="44"/>
                    <a:pt x="42" y="44"/>
                    <a:pt x="41" y="44"/>
                  </a:cubicBezTo>
                  <a:cubicBezTo>
                    <a:pt x="40" y="44"/>
                    <a:pt x="38" y="43"/>
                    <a:pt x="37" y="43"/>
                  </a:cubicBezTo>
                  <a:cubicBezTo>
                    <a:pt x="34" y="43"/>
                    <a:pt x="33" y="43"/>
                    <a:pt x="29" y="45"/>
                  </a:cubicBezTo>
                  <a:cubicBezTo>
                    <a:pt x="29" y="46"/>
                    <a:pt x="29" y="47"/>
                    <a:pt x="29" y="4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32" name="Freeform 2214"/>
            <p:cNvSpPr>
              <a:spLocks/>
            </p:cNvSpPr>
            <p:nvPr/>
          </p:nvSpPr>
          <p:spPr bwMode="auto">
            <a:xfrm>
              <a:off x="3172987" y="3215080"/>
              <a:ext cx="110607" cy="177296"/>
            </a:xfrm>
            <a:custGeom>
              <a:avLst/>
              <a:gdLst/>
              <a:ahLst/>
              <a:cxnLst>
                <a:cxn ang="0">
                  <a:pos x="1" y="8"/>
                </a:cxn>
                <a:cxn ang="0">
                  <a:pos x="4" y="6"/>
                </a:cxn>
                <a:cxn ang="0">
                  <a:pos x="7" y="3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4" y="3"/>
                </a:cxn>
                <a:cxn ang="0">
                  <a:pos x="17" y="11"/>
                </a:cxn>
                <a:cxn ang="0">
                  <a:pos x="18" y="13"/>
                </a:cxn>
                <a:cxn ang="0">
                  <a:pos x="22" y="16"/>
                </a:cxn>
                <a:cxn ang="0">
                  <a:pos x="31" y="16"/>
                </a:cxn>
                <a:cxn ang="0">
                  <a:pos x="36" y="15"/>
                </a:cxn>
                <a:cxn ang="0">
                  <a:pos x="39" y="14"/>
                </a:cxn>
                <a:cxn ang="0">
                  <a:pos x="44" y="18"/>
                </a:cxn>
                <a:cxn ang="0">
                  <a:pos x="47" y="18"/>
                </a:cxn>
                <a:cxn ang="0">
                  <a:pos x="48" y="22"/>
                </a:cxn>
                <a:cxn ang="0">
                  <a:pos x="46" y="28"/>
                </a:cxn>
                <a:cxn ang="0">
                  <a:pos x="38" y="32"/>
                </a:cxn>
                <a:cxn ang="0">
                  <a:pos x="38" y="42"/>
                </a:cxn>
                <a:cxn ang="0">
                  <a:pos x="40" y="50"/>
                </a:cxn>
                <a:cxn ang="0">
                  <a:pos x="43" y="59"/>
                </a:cxn>
                <a:cxn ang="0">
                  <a:pos x="35" y="63"/>
                </a:cxn>
                <a:cxn ang="0">
                  <a:pos x="35" y="65"/>
                </a:cxn>
                <a:cxn ang="0">
                  <a:pos x="30" y="70"/>
                </a:cxn>
                <a:cxn ang="0">
                  <a:pos x="29" y="70"/>
                </a:cxn>
                <a:cxn ang="0">
                  <a:pos x="27" y="71"/>
                </a:cxn>
                <a:cxn ang="0">
                  <a:pos x="27" y="76"/>
                </a:cxn>
                <a:cxn ang="0">
                  <a:pos x="21" y="75"/>
                </a:cxn>
                <a:cxn ang="0">
                  <a:pos x="18" y="71"/>
                </a:cxn>
                <a:cxn ang="0">
                  <a:pos x="23" y="66"/>
                </a:cxn>
                <a:cxn ang="0">
                  <a:pos x="21" y="64"/>
                </a:cxn>
                <a:cxn ang="0">
                  <a:pos x="19" y="62"/>
                </a:cxn>
                <a:cxn ang="0">
                  <a:pos x="12" y="62"/>
                </a:cxn>
                <a:cxn ang="0">
                  <a:pos x="11" y="61"/>
                </a:cxn>
                <a:cxn ang="0">
                  <a:pos x="15" y="52"/>
                </a:cxn>
                <a:cxn ang="0">
                  <a:pos x="15" y="42"/>
                </a:cxn>
                <a:cxn ang="0">
                  <a:pos x="9" y="33"/>
                </a:cxn>
                <a:cxn ang="0">
                  <a:pos x="1" y="27"/>
                </a:cxn>
                <a:cxn ang="0">
                  <a:pos x="0" y="21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8"/>
                </a:cxn>
              </a:cxnLst>
              <a:rect l="0" t="0" r="r" b="b"/>
              <a:pathLst>
                <a:path w="48" h="77">
                  <a:moveTo>
                    <a:pt x="1" y="8"/>
                  </a:moveTo>
                  <a:cubicBezTo>
                    <a:pt x="2" y="8"/>
                    <a:pt x="3" y="7"/>
                    <a:pt x="4" y="6"/>
                  </a:cubicBezTo>
                  <a:cubicBezTo>
                    <a:pt x="6" y="5"/>
                    <a:pt x="6" y="4"/>
                    <a:pt x="7" y="3"/>
                  </a:cubicBezTo>
                  <a:cubicBezTo>
                    <a:pt x="8" y="2"/>
                    <a:pt x="9" y="1"/>
                    <a:pt x="10" y="0"/>
                  </a:cubicBezTo>
                  <a:cubicBezTo>
                    <a:pt x="11" y="0"/>
                    <a:pt x="12" y="0"/>
                    <a:pt x="12" y="0"/>
                  </a:cubicBezTo>
                  <a:cubicBezTo>
                    <a:pt x="13" y="1"/>
                    <a:pt x="14" y="2"/>
                    <a:pt x="14" y="3"/>
                  </a:cubicBezTo>
                  <a:cubicBezTo>
                    <a:pt x="15" y="6"/>
                    <a:pt x="16" y="9"/>
                    <a:pt x="17" y="11"/>
                  </a:cubicBezTo>
                  <a:cubicBezTo>
                    <a:pt x="17" y="12"/>
                    <a:pt x="17" y="12"/>
                    <a:pt x="18" y="13"/>
                  </a:cubicBezTo>
                  <a:cubicBezTo>
                    <a:pt x="19" y="14"/>
                    <a:pt x="21" y="15"/>
                    <a:pt x="22" y="16"/>
                  </a:cubicBezTo>
                  <a:cubicBezTo>
                    <a:pt x="25" y="16"/>
                    <a:pt x="28" y="16"/>
                    <a:pt x="31" y="16"/>
                  </a:cubicBezTo>
                  <a:cubicBezTo>
                    <a:pt x="33" y="16"/>
                    <a:pt x="35" y="16"/>
                    <a:pt x="36" y="15"/>
                  </a:cubicBezTo>
                  <a:cubicBezTo>
                    <a:pt x="37" y="14"/>
                    <a:pt x="38" y="14"/>
                    <a:pt x="39" y="14"/>
                  </a:cubicBezTo>
                  <a:cubicBezTo>
                    <a:pt x="40" y="15"/>
                    <a:pt x="42" y="16"/>
                    <a:pt x="44" y="18"/>
                  </a:cubicBezTo>
                  <a:cubicBezTo>
                    <a:pt x="45" y="18"/>
                    <a:pt x="46" y="18"/>
                    <a:pt x="47" y="18"/>
                  </a:cubicBezTo>
                  <a:cubicBezTo>
                    <a:pt x="47" y="19"/>
                    <a:pt x="48" y="21"/>
                    <a:pt x="48" y="22"/>
                  </a:cubicBezTo>
                  <a:cubicBezTo>
                    <a:pt x="47" y="24"/>
                    <a:pt x="47" y="26"/>
                    <a:pt x="46" y="28"/>
                  </a:cubicBezTo>
                  <a:cubicBezTo>
                    <a:pt x="43" y="29"/>
                    <a:pt x="41" y="31"/>
                    <a:pt x="38" y="32"/>
                  </a:cubicBezTo>
                  <a:cubicBezTo>
                    <a:pt x="38" y="35"/>
                    <a:pt x="38" y="38"/>
                    <a:pt x="38" y="42"/>
                  </a:cubicBezTo>
                  <a:cubicBezTo>
                    <a:pt x="39" y="45"/>
                    <a:pt x="39" y="48"/>
                    <a:pt x="40" y="50"/>
                  </a:cubicBezTo>
                  <a:cubicBezTo>
                    <a:pt x="41" y="53"/>
                    <a:pt x="42" y="56"/>
                    <a:pt x="43" y="59"/>
                  </a:cubicBezTo>
                  <a:cubicBezTo>
                    <a:pt x="40" y="60"/>
                    <a:pt x="38" y="62"/>
                    <a:pt x="35" y="63"/>
                  </a:cubicBezTo>
                  <a:cubicBezTo>
                    <a:pt x="35" y="64"/>
                    <a:pt x="35" y="65"/>
                    <a:pt x="35" y="65"/>
                  </a:cubicBezTo>
                  <a:cubicBezTo>
                    <a:pt x="34" y="68"/>
                    <a:pt x="32" y="69"/>
                    <a:pt x="30" y="70"/>
                  </a:cubicBezTo>
                  <a:cubicBezTo>
                    <a:pt x="30" y="70"/>
                    <a:pt x="29" y="70"/>
                    <a:pt x="29" y="70"/>
                  </a:cubicBezTo>
                  <a:cubicBezTo>
                    <a:pt x="28" y="70"/>
                    <a:pt x="28" y="70"/>
                    <a:pt x="27" y="71"/>
                  </a:cubicBezTo>
                  <a:cubicBezTo>
                    <a:pt x="27" y="72"/>
                    <a:pt x="27" y="74"/>
                    <a:pt x="27" y="76"/>
                  </a:cubicBezTo>
                  <a:cubicBezTo>
                    <a:pt x="24" y="77"/>
                    <a:pt x="24" y="77"/>
                    <a:pt x="21" y="75"/>
                  </a:cubicBezTo>
                  <a:cubicBezTo>
                    <a:pt x="20" y="74"/>
                    <a:pt x="18" y="73"/>
                    <a:pt x="18" y="71"/>
                  </a:cubicBezTo>
                  <a:cubicBezTo>
                    <a:pt x="20" y="70"/>
                    <a:pt x="21" y="68"/>
                    <a:pt x="23" y="66"/>
                  </a:cubicBezTo>
                  <a:cubicBezTo>
                    <a:pt x="22" y="65"/>
                    <a:pt x="22" y="64"/>
                    <a:pt x="21" y="64"/>
                  </a:cubicBezTo>
                  <a:cubicBezTo>
                    <a:pt x="21" y="63"/>
                    <a:pt x="20" y="63"/>
                    <a:pt x="19" y="62"/>
                  </a:cubicBezTo>
                  <a:cubicBezTo>
                    <a:pt x="17" y="62"/>
                    <a:pt x="14" y="62"/>
                    <a:pt x="12" y="62"/>
                  </a:cubicBezTo>
                  <a:cubicBezTo>
                    <a:pt x="11" y="62"/>
                    <a:pt x="11" y="61"/>
                    <a:pt x="11" y="61"/>
                  </a:cubicBezTo>
                  <a:cubicBezTo>
                    <a:pt x="11" y="57"/>
                    <a:pt x="12" y="54"/>
                    <a:pt x="15" y="52"/>
                  </a:cubicBezTo>
                  <a:cubicBezTo>
                    <a:pt x="15" y="49"/>
                    <a:pt x="15" y="45"/>
                    <a:pt x="15" y="42"/>
                  </a:cubicBezTo>
                  <a:cubicBezTo>
                    <a:pt x="13" y="39"/>
                    <a:pt x="11" y="36"/>
                    <a:pt x="9" y="33"/>
                  </a:cubicBezTo>
                  <a:cubicBezTo>
                    <a:pt x="7" y="30"/>
                    <a:pt x="3" y="29"/>
                    <a:pt x="1" y="27"/>
                  </a:cubicBezTo>
                  <a:cubicBezTo>
                    <a:pt x="0" y="25"/>
                    <a:pt x="0" y="23"/>
                    <a:pt x="0" y="21"/>
                  </a:cubicBezTo>
                  <a:cubicBezTo>
                    <a:pt x="0" y="20"/>
                    <a:pt x="0" y="18"/>
                    <a:pt x="0" y="16"/>
                  </a:cubicBezTo>
                  <a:cubicBezTo>
                    <a:pt x="0" y="15"/>
                    <a:pt x="0" y="14"/>
                    <a:pt x="0" y="13"/>
                  </a:cubicBezTo>
                  <a:cubicBezTo>
                    <a:pt x="1" y="11"/>
                    <a:pt x="1" y="10"/>
                    <a:pt x="1" y="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33" name="Freeform 2215"/>
            <p:cNvSpPr>
              <a:spLocks/>
            </p:cNvSpPr>
            <p:nvPr/>
          </p:nvSpPr>
          <p:spPr bwMode="auto">
            <a:xfrm>
              <a:off x="3007620" y="3226466"/>
              <a:ext cx="163199" cy="11765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4" y="3"/>
                </a:cxn>
                <a:cxn ang="0">
                  <a:pos x="15" y="16"/>
                </a:cxn>
                <a:cxn ang="0">
                  <a:pos x="21" y="16"/>
                </a:cxn>
                <a:cxn ang="0">
                  <a:pos x="21" y="12"/>
                </a:cxn>
                <a:cxn ang="0">
                  <a:pos x="18" y="11"/>
                </a:cxn>
                <a:cxn ang="0">
                  <a:pos x="23" y="9"/>
                </a:cxn>
                <a:cxn ang="0">
                  <a:pos x="27" y="5"/>
                </a:cxn>
                <a:cxn ang="0">
                  <a:pos x="31" y="2"/>
                </a:cxn>
                <a:cxn ang="0">
                  <a:pos x="36" y="0"/>
                </a:cxn>
                <a:cxn ang="0">
                  <a:pos x="39" y="3"/>
                </a:cxn>
                <a:cxn ang="0">
                  <a:pos x="39" y="8"/>
                </a:cxn>
                <a:cxn ang="0">
                  <a:pos x="40" y="10"/>
                </a:cxn>
                <a:cxn ang="0">
                  <a:pos x="48" y="10"/>
                </a:cxn>
                <a:cxn ang="0">
                  <a:pos x="53" y="14"/>
                </a:cxn>
                <a:cxn ang="0">
                  <a:pos x="58" y="12"/>
                </a:cxn>
                <a:cxn ang="0">
                  <a:pos x="61" y="15"/>
                </a:cxn>
                <a:cxn ang="0">
                  <a:pos x="70" y="11"/>
                </a:cxn>
                <a:cxn ang="0">
                  <a:pos x="71" y="22"/>
                </a:cxn>
                <a:cxn ang="0">
                  <a:pos x="68" y="26"/>
                </a:cxn>
                <a:cxn ang="0">
                  <a:pos x="63" y="26"/>
                </a:cxn>
                <a:cxn ang="0">
                  <a:pos x="61" y="30"/>
                </a:cxn>
                <a:cxn ang="0">
                  <a:pos x="58" y="34"/>
                </a:cxn>
                <a:cxn ang="0">
                  <a:pos x="54" y="37"/>
                </a:cxn>
                <a:cxn ang="0">
                  <a:pos x="47" y="41"/>
                </a:cxn>
                <a:cxn ang="0">
                  <a:pos x="44" y="51"/>
                </a:cxn>
                <a:cxn ang="0">
                  <a:pos x="40" y="50"/>
                </a:cxn>
                <a:cxn ang="0">
                  <a:pos x="38" y="50"/>
                </a:cxn>
                <a:cxn ang="0">
                  <a:pos x="34" y="47"/>
                </a:cxn>
                <a:cxn ang="0">
                  <a:pos x="31" y="47"/>
                </a:cxn>
                <a:cxn ang="0">
                  <a:pos x="29" y="47"/>
                </a:cxn>
                <a:cxn ang="0">
                  <a:pos x="26" y="49"/>
                </a:cxn>
                <a:cxn ang="0">
                  <a:pos x="21" y="46"/>
                </a:cxn>
                <a:cxn ang="0">
                  <a:pos x="18" y="36"/>
                </a:cxn>
                <a:cxn ang="0">
                  <a:pos x="14" y="33"/>
                </a:cxn>
                <a:cxn ang="0">
                  <a:pos x="16" y="27"/>
                </a:cxn>
                <a:cxn ang="0">
                  <a:pos x="8" y="20"/>
                </a:cxn>
                <a:cxn ang="0">
                  <a:pos x="4" y="15"/>
                </a:cxn>
                <a:cxn ang="0">
                  <a:pos x="1" y="9"/>
                </a:cxn>
                <a:cxn ang="0">
                  <a:pos x="0" y="8"/>
                </a:cxn>
              </a:cxnLst>
              <a:rect l="0" t="0" r="r" b="b"/>
              <a:pathLst>
                <a:path w="71" h="51">
                  <a:moveTo>
                    <a:pt x="0" y="8"/>
                  </a:moveTo>
                  <a:cubicBezTo>
                    <a:pt x="1" y="6"/>
                    <a:pt x="3" y="5"/>
                    <a:pt x="4" y="3"/>
                  </a:cubicBezTo>
                  <a:cubicBezTo>
                    <a:pt x="8" y="7"/>
                    <a:pt x="11" y="12"/>
                    <a:pt x="15" y="16"/>
                  </a:cubicBezTo>
                  <a:cubicBezTo>
                    <a:pt x="17" y="16"/>
                    <a:pt x="19" y="16"/>
                    <a:pt x="21" y="16"/>
                  </a:cubicBezTo>
                  <a:cubicBezTo>
                    <a:pt x="21" y="15"/>
                    <a:pt x="21" y="14"/>
                    <a:pt x="21" y="12"/>
                  </a:cubicBezTo>
                  <a:cubicBezTo>
                    <a:pt x="20" y="12"/>
                    <a:pt x="19" y="13"/>
                    <a:pt x="18" y="11"/>
                  </a:cubicBezTo>
                  <a:cubicBezTo>
                    <a:pt x="20" y="10"/>
                    <a:pt x="22" y="9"/>
                    <a:pt x="23" y="9"/>
                  </a:cubicBezTo>
                  <a:cubicBezTo>
                    <a:pt x="25" y="8"/>
                    <a:pt x="26" y="7"/>
                    <a:pt x="27" y="5"/>
                  </a:cubicBezTo>
                  <a:cubicBezTo>
                    <a:pt x="28" y="3"/>
                    <a:pt x="29" y="2"/>
                    <a:pt x="31" y="2"/>
                  </a:cubicBezTo>
                  <a:cubicBezTo>
                    <a:pt x="33" y="2"/>
                    <a:pt x="34" y="1"/>
                    <a:pt x="36" y="0"/>
                  </a:cubicBezTo>
                  <a:cubicBezTo>
                    <a:pt x="37" y="1"/>
                    <a:pt x="38" y="2"/>
                    <a:pt x="39" y="3"/>
                  </a:cubicBezTo>
                  <a:cubicBezTo>
                    <a:pt x="38" y="5"/>
                    <a:pt x="39" y="6"/>
                    <a:pt x="39" y="8"/>
                  </a:cubicBezTo>
                  <a:cubicBezTo>
                    <a:pt x="39" y="9"/>
                    <a:pt x="40" y="9"/>
                    <a:pt x="40" y="10"/>
                  </a:cubicBezTo>
                  <a:cubicBezTo>
                    <a:pt x="43" y="10"/>
                    <a:pt x="45" y="10"/>
                    <a:pt x="48" y="10"/>
                  </a:cubicBezTo>
                  <a:cubicBezTo>
                    <a:pt x="49" y="12"/>
                    <a:pt x="51" y="13"/>
                    <a:pt x="53" y="14"/>
                  </a:cubicBezTo>
                  <a:cubicBezTo>
                    <a:pt x="54" y="13"/>
                    <a:pt x="56" y="13"/>
                    <a:pt x="58" y="12"/>
                  </a:cubicBezTo>
                  <a:cubicBezTo>
                    <a:pt x="59" y="13"/>
                    <a:pt x="60" y="14"/>
                    <a:pt x="61" y="15"/>
                  </a:cubicBezTo>
                  <a:cubicBezTo>
                    <a:pt x="64" y="14"/>
                    <a:pt x="67" y="12"/>
                    <a:pt x="70" y="11"/>
                  </a:cubicBezTo>
                  <a:cubicBezTo>
                    <a:pt x="71" y="15"/>
                    <a:pt x="71" y="18"/>
                    <a:pt x="71" y="22"/>
                  </a:cubicBezTo>
                  <a:cubicBezTo>
                    <a:pt x="70" y="23"/>
                    <a:pt x="69" y="24"/>
                    <a:pt x="68" y="26"/>
                  </a:cubicBezTo>
                  <a:cubicBezTo>
                    <a:pt x="67" y="26"/>
                    <a:pt x="65" y="26"/>
                    <a:pt x="63" y="26"/>
                  </a:cubicBezTo>
                  <a:cubicBezTo>
                    <a:pt x="62" y="27"/>
                    <a:pt x="61" y="28"/>
                    <a:pt x="61" y="30"/>
                  </a:cubicBezTo>
                  <a:cubicBezTo>
                    <a:pt x="61" y="32"/>
                    <a:pt x="60" y="33"/>
                    <a:pt x="58" y="34"/>
                  </a:cubicBezTo>
                  <a:cubicBezTo>
                    <a:pt x="57" y="35"/>
                    <a:pt x="56" y="36"/>
                    <a:pt x="54" y="37"/>
                  </a:cubicBezTo>
                  <a:cubicBezTo>
                    <a:pt x="52" y="39"/>
                    <a:pt x="50" y="40"/>
                    <a:pt x="47" y="41"/>
                  </a:cubicBezTo>
                  <a:cubicBezTo>
                    <a:pt x="46" y="44"/>
                    <a:pt x="45" y="47"/>
                    <a:pt x="44" y="51"/>
                  </a:cubicBezTo>
                  <a:cubicBezTo>
                    <a:pt x="42" y="50"/>
                    <a:pt x="41" y="50"/>
                    <a:pt x="40" y="50"/>
                  </a:cubicBezTo>
                  <a:cubicBezTo>
                    <a:pt x="40" y="50"/>
                    <a:pt x="39" y="50"/>
                    <a:pt x="38" y="50"/>
                  </a:cubicBezTo>
                  <a:cubicBezTo>
                    <a:pt x="37" y="49"/>
                    <a:pt x="35" y="48"/>
                    <a:pt x="34" y="47"/>
                  </a:cubicBezTo>
                  <a:cubicBezTo>
                    <a:pt x="33" y="47"/>
                    <a:pt x="32" y="47"/>
                    <a:pt x="31" y="47"/>
                  </a:cubicBezTo>
                  <a:cubicBezTo>
                    <a:pt x="31" y="47"/>
                    <a:pt x="30" y="47"/>
                    <a:pt x="29" y="47"/>
                  </a:cubicBezTo>
                  <a:cubicBezTo>
                    <a:pt x="28" y="48"/>
                    <a:pt x="27" y="49"/>
                    <a:pt x="26" y="49"/>
                  </a:cubicBezTo>
                  <a:cubicBezTo>
                    <a:pt x="24" y="48"/>
                    <a:pt x="23" y="47"/>
                    <a:pt x="21" y="46"/>
                  </a:cubicBezTo>
                  <a:cubicBezTo>
                    <a:pt x="19" y="44"/>
                    <a:pt x="18" y="40"/>
                    <a:pt x="18" y="36"/>
                  </a:cubicBezTo>
                  <a:cubicBezTo>
                    <a:pt x="17" y="35"/>
                    <a:pt x="16" y="34"/>
                    <a:pt x="14" y="33"/>
                  </a:cubicBezTo>
                  <a:cubicBezTo>
                    <a:pt x="14" y="31"/>
                    <a:pt x="16" y="29"/>
                    <a:pt x="16" y="27"/>
                  </a:cubicBezTo>
                  <a:cubicBezTo>
                    <a:pt x="13" y="25"/>
                    <a:pt x="11" y="23"/>
                    <a:pt x="8" y="20"/>
                  </a:cubicBezTo>
                  <a:cubicBezTo>
                    <a:pt x="6" y="19"/>
                    <a:pt x="5" y="17"/>
                    <a:pt x="4" y="15"/>
                  </a:cubicBezTo>
                  <a:cubicBezTo>
                    <a:pt x="3" y="13"/>
                    <a:pt x="2" y="11"/>
                    <a:pt x="1" y="9"/>
                  </a:cubicBezTo>
                  <a:cubicBezTo>
                    <a:pt x="1" y="8"/>
                    <a:pt x="0" y="8"/>
                    <a:pt x="0" y="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34" name="Freeform 2216"/>
            <p:cNvSpPr>
              <a:spLocks/>
            </p:cNvSpPr>
            <p:nvPr/>
          </p:nvSpPr>
          <p:spPr bwMode="auto">
            <a:xfrm>
              <a:off x="3120395" y="2893562"/>
              <a:ext cx="139885" cy="100847"/>
            </a:xfrm>
            <a:custGeom>
              <a:avLst/>
              <a:gdLst/>
              <a:ahLst/>
              <a:cxnLst>
                <a:cxn ang="0">
                  <a:pos x="14" y="43"/>
                </a:cxn>
                <a:cxn ang="0">
                  <a:pos x="12" y="41"/>
                </a:cxn>
                <a:cxn ang="0">
                  <a:pos x="12" y="36"/>
                </a:cxn>
                <a:cxn ang="0">
                  <a:pos x="7" y="36"/>
                </a:cxn>
                <a:cxn ang="0">
                  <a:pos x="0" y="27"/>
                </a:cxn>
                <a:cxn ang="0">
                  <a:pos x="1" y="24"/>
                </a:cxn>
                <a:cxn ang="0">
                  <a:pos x="4" y="21"/>
                </a:cxn>
                <a:cxn ang="0">
                  <a:pos x="0" y="17"/>
                </a:cxn>
                <a:cxn ang="0">
                  <a:pos x="1" y="10"/>
                </a:cxn>
                <a:cxn ang="0">
                  <a:pos x="4" y="10"/>
                </a:cxn>
                <a:cxn ang="0">
                  <a:pos x="8" y="10"/>
                </a:cxn>
                <a:cxn ang="0">
                  <a:pos x="16" y="4"/>
                </a:cxn>
                <a:cxn ang="0">
                  <a:pos x="26" y="4"/>
                </a:cxn>
                <a:cxn ang="0">
                  <a:pos x="30" y="0"/>
                </a:cxn>
                <a:cxn ang="0">
                  <a:pos x="35" y="1"/>
                </a:cxn>
                <a:cxn ang="0">
                  <a:pos x="40" y="2"/>
                </a:cxn>
                <a:cxn ang="0">
                  <a:pos x="47" y="2"/>
                </a:cxn>
                <a:cxn ang="0">
                  <a:pos x="53" y="7"/>
                </a:cxn>
                <a:cxn ang="0">
                  <a:pos x="56" y="6"/>
                </a:cxn>
                <a:cxn ang="0">
                  <a:pos x="61" y="16"/>
                </a:cxn>
                <a:cxn ang="0">
                  <a:pos x="58" y="17"/>
                </a:cxn>
                <a:cxn ang="0">
                  <a:pos x="56" y="19"/>
                </a:cxn>
                <a:cxn ang="0">
                  <a:pos x="50" y="28"/>
                </a:cxn>
                <a:cxn ang="0">
                  <a:pos x="50" y="31"/>
                </a:cxn>
                <a:cxn ang="0">
                  <a:pos x="50" y="35"/>
                </a:cxn>
                <a:cxn ang="0">
                  <a:pos x="50" y="38"/>
                </a:cxn>
                <a:cxn ang="0">
                  <a:pos x="45" y="41"/>
                </a:cxn>
                <a:cxn ang="0">
                  <a:pos x="44" y="40"/>
                </a:cxn>
                <a:cxn ang="0">
                  <a:pos x="41" y="36"/>
                </a:cxn>
                <a:cxn ang="0">
                  <a:pos x="39" y="36"/>
                </a:cxn>
                <a:cxn ang="0">
                  <a:pos x="36" y="35"/>
                </a:cxn>
                <a:cxn ang="0">
                  <a:pos x="31" y="37"/>
                </a:cxn>
                <a:cxn ang="0">
                  <a:pos x="28" y="43"/>
                </a:cxn>
                <a:cxn ang="0">
                  <a:pos x="23" y="44"/>
                </a:cxn>
                <a:cxn ang="0">
                  <a:pos x="21" y="41"/>
                </a:cxn>
                <a:cxn ang="0">
                  <a:pos x="18" y="42"/>
                </a:cxn>
                <a:cxn ang="0">
                  <a:pos x="16" y="43"/>
                </a:cxn>
                <a:cxn ang="0">
                  <a:pos x="14" y="43"/>
                </a:cxn>
              </a:cxnLst>
              <a:rect l="0" t="0" r="r" b="b"/>
              <a:pathLst>
                <a:path w="61" h="44">
                  <a:moveTo>
                    <a:pt x="14" y="43"/>
                  </a:moveTo>
                  <a:cubicBezTo>
                    <a:pt x="13" y="42"/>
                    <a:pt x="13" y="42"/>
                    <a:pt x="12" y="41"/>
                  </a:cubicBezTo>
                  <a:cubicBezTo>
                    <a:pt x="12" y="39"/>
                    <a:pt x="12" y="37"/>
                    <a:pt x="12" y="36"/>
                  </a:cubicBezTo>
                  <a:cubicBezTo>
                    <a:pt x="10" y="36"/>
                    <a:pt x="9" y="36"/>
                    <a:pt x="7" y="36"/>
                  </a:cubicBezTo>
                  <a:cubicBezTo>
                    <a:pt x="5" y="33"/>
                    <a:pt x="2" y="30"/>
                    <a:pt x="0" y="27"/>
                  </a:cubicBezTo>
                  <a:cubicBezTo>
                    <a:pt x="0" y="26"/>
                    <a:pt x="0" y="25"/>
                    <a:pt x="1" y="24"/>
                  </a:cubicBezTo>
                  <a:cubicBezTo>
                    <a:pt x="2" y="24"/>
                    <a:pt x="3" y="22"/>
                    <a:pt x="4" y="21"/>
                  </a:cubicBezTo>
                  <a:cubicBezTo>
                    <a:pt x="3" y="20"/>
                    <a:pt x="2" y="19"/>
                    <a:pt x="0" y="17"/>
                  </a:cubicBezTo>
                  <a:cubicBezTo>
                    <a:pt x="1" y="15"/>
                    <a:pt x="1" y="13"/>
                    <a:pt x="1" y="10"/>
                  </a:cubicBezTo>
                  <a:cubicBezTo>
                    <a:pt x="2" y="10"/>
                    <a:pt x="3" y="10"/>
                    <a:pt x="4" y="10"/>
                  </a:cubicBezTo>
                  <a:cubicBezTo>
                    <a:pt x="5" y="11"/>
                    <a:pt x="7" y="11"/>
                    <a:pt x="8" y="10"/>
                  </a:cubicBezTo>
                  <a:cubicBezTo>
                    <a:pt x="11" y="8"/>
                    <a:pt x="13" y="6"/>
                    <a:pt x="16" y="4"/>
                  </a:cubicBezTo>
                  <a:cubicBezTo>
                    <a:pt x="19" y="3"/>
                    <a:pt x="23" y="2"/>
                    <a:pt x="26" y="4"/>
                  </a:cubicBezTo>
                  <a:cubicBezTo>
                    <a:pt x="27" y="3"/>
                    <a:pt x="29" y="1"/>
                    <a:pt x="30" y="0"/>
                  </a:cubicBezTo>
                  <a:cubicBezTo>
                    <a:pt x="32" y="1"/>
                    <a:pt x="34" y="1"/>
                    <a:pt x="35" y="1"/>
                  </a:cubicBezTo>
                  <a:cubicBezTo>
                    <a:pt x="37" y="2"/>
                    <a:pt x="38" y="2"/>
                    <a:pt x="40" y="2"/>
                  </a:cubicBezTo>
                  <a:cubicBezTo>
                    <a:pt x="42" y="2"/>
                    <a:pt x="44" y="2"/>
                    <a:pt x="47" y="2"/>
                  </a:cubicBezTo>
                  <a:cubicBezTo>
                    <a:pt x="48" y="4"/>
                    <a:pt x="50" y="7"/>
                    <a:pt x="53" y="7"/>
                  </a:cubicBezTo>
                  <a:cubicBezTo>
                    <a:pt x="54" y="7"/>
                    <a:pt x="55" y="6"/>
                    <a:pt x="56" y="6"/>
                  </a:cubicBezTo>
                  <a:cubicBezTo>
                    <a:pt x="57" y="10"/>
                    <a:pt x="59" y="13"/>
                    <a:pt x="61" y="16"/>
                  </a:cubicBezTo>
                  <a:cubicBezTo>
                    <a:pt x="60" y="16"/>
                    <a:pt x="59" y="17"/>
                    <a:pt x="58" y="17"/>
                  </a:cubicBezTo>
                  <a:cubicBezTo>
                    <a:pt x="57" y="18"/>
                    <a:pt x="57" y="18"/>
                    <a:pt x="56" y="19"/>
                  </a:cubicBezTo>
                  <a:cubicBezTo>
                    <a:pt x="54" y="22"/>
                    <a:pt x="52" y="25"/>
                    <a:pt x="50" y="28"/>
                  </a:cubicBezTo>
                  <a:cubicBezTo>
                    <a:pt x="50" y="29"/>
                    <a:pt x="51" y="30"/>
                    <a:pt x="50" y="31"/>
                  </a:cubicBezTo>
                  <a:cubicBezTo>
                    <a:pt x="50" y="32"/>
                    <a:pt x="50" y="33"/>
                    <a:pt x="50" y="35"/>
                  </a:cubicBezTo>
                  <a:cubicBezTo>
                    <a:pt x="50" y="36"/>
                    <a:pt x="50" y="37"/>
                    <a:pt x="50" y="38"/>
                  </a:cubicBezTo>
                  <a:cubicBezTo>
                    <a:pt x="48" y="39"/>
                    <a:pt x="47" y="40"/>
                    <a:pt x="45" y="41"/>
                  </a:cubicBezTo>
                  <a:cubicBezTo>
                    <a:pt x="45" y="41"/>
                    <a:pt x="44" y="41"/>
                    <a:pt x="44" y="40"/>
                  </a:cubicBezTo>
                  <a:cubicBezTo>
                    <a:pt x="44" y="38"/>
                    <a:pt x="43" y="37"/>
                    <a:pt x="41" y="36"/>
                  </a:cubicBezTo>
                  <a:cubicBezTo>
                    <a:pt x="41" y="36"/>
                    <a:pt x="40" y="36"/>
                    <a:pt x="39" y="36"/>
                  </a:cubicBezTo>
                  <a:cubicBezTo>
                    <a:pt x="38" y="35"/>
                    <a:pt x="37" y="35"/>
                    <a:pt x="36" y="35"/>
                  </a:cubicBezTo>
                  <a:cubicBezTo>
                    <a:pt x="35" y="36"/>
                    <a:pt x="33" y="36"/>
                    <a:pt x="31" y="37"/>
                  </a:cubicBezTo>
                  <a:cubicBezTo>
                    <a:pt x="30" y="39"/>
                    <a:pt x="29" y="41"/>
                    <a:pt x="28" y="43"/>
                  </a:cubicBezTo>
                  <a:cubicBezTo>
                    <a:pt x="26" y="44"/>
                    <a:pt x="25" y="43"/>
                    <a:pt x="23" y="44"/>
                  </a:cubicBezTo>
                  <a:cubicBezTo>
                    <a:pt x="22" y="43"/>
                    <a:pt x="21" y="42"/>
                    <a:pt x="21" y="41"/>
                  </a:cubicBezTo>
                  <a:cubicBezTo>
                    <a:pt x="20" y="42"/>
                    <a:pt x="19" y="42"/>
                    <a:pt x="18" y="42"/>
                  </a:cubicBezTo>
                  <a:cubicBezTo>
                    <a:pt x="17" y="42"/>
                    <a:pt x="17" y="42"/>
                    <a:pt x="16" y="43"/>
                  </a:cubicBezTo>
                  <a:cubicBezTo>
                    <a:pt x="15" y="43"/>
                    <a:pt x="14" y="42"/>
                    <a:pt x="14" y="4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35" name="Freeform 2217"/>
            <p:cNvSpPr>
              <a:spLocks/>
            </p:cNvSpPr>
            <p:nvPr/>
          </p:nvSpPr>
          <p:spPr bwMode="auto">
            <a:xfrm>
              <a:off x="3219074" y="3534971"/>
              <a:ext cx="119824" cy="146933"/>
            </a:xfrm>
            <a:custGeom>
              <a:avLst/>
              <a:gdLst/>
              <a:ahLst/>
              <a:cxnLst>
                <a:cxn ang="0">
                  <a:pos x="50" y="38"/>
                </a:cxn>
                <a:cxn ang="0">
                  <a:pos x="51" y="42"/>
                </a:cxn>
                <a:cxn ang="0">
                  <a:pos x="47" y="45"/>
                </a:cxn>
                <a:cxn ang="0">
                  <a:pos x="48" y="51"/>
                </a:cxn>
                <a:cxn ang="0">
                  <a:pos x="52" y="55"/>
                </a:cxn>
                <a:cxn ang="0">
                  <a:pos x="45" y="64"/>
                </a:cxn>
                <a:cxn ang="0">
                  <a:pos x="41" y="61"/>
                </a:cxn>
                <a:cxn ang="0">
                  <a:pos x="38" y="59"/>
                </a:cxn>
                <a:cxn ang="0">
                  <a:pos x="38" y="56"/>
                </a:cxn>
                <a:cxn ang="0">
                  <a:pos x="36" y="54"/>
                </a:cxn>
                <a:cxn ang="0">
                  <a:pos x="32" y="54"/>
                </a:cxn>
                <a:cxn ang="0">
                  <a:pos x="27" y="53"/>
                </a:cxn>
                <a:cxn ang="0">
                  <a:pos x="21" y="53"/>
                </a:cxn>
                <a:cxn ang="0">
                  <a:pos x="18" y="52"/>
                </a:cxn>
                <a:cxn ang="0">
                  <a:pos x="14" y="50"/>
                </a:cxn>
                <a:cxn ang="0">
                  <a:pos x="10" y="52"/>
                </a:cxn>
                <a:cxn ang="0">
                  <a:pos x="8" y="56"/>
                </a:cxn>
                <a:cxn ang="0">
                  <a:pos x="3" y="52"/>
                </a:cxn>
                <a:cxn ang="0">
                  <a:pos x="0" y="46"/>
                </a:cxn>
                <a:cxn ang="0">
                  <a:pos x="0" y="44"/>
                </a:cxn>
                <a:cxn ang="0">
                  <a:pos x="5" y="39"/>
                </a:cxn>
                <a:cxn ang="0">
                  <a:pos x="2" y="27"/>
                </a:cxn>
                <a:cxn ang="0">
                  <a:pos x="4" y="19"/>
                </a:cxn>
                <a:cxn ang="0">
                  <a:pos x="6" y="17"/>
                </a:cxn>
                <a:cxn ang="0">
                  <a:pos x="10" y="13"/>
                </a:cxn>
                <a:cxn ang="0">
                  <a:pos x="14" y="7"/>
                </a:cxn>
                <a:cxn ang="0">
                  <a:pos x="15" y="3"/>
                </a:cxn>
                <a:cxn ang="0">
                  <a:pos x="21" y="0"/>
                </a:cxn>
                <a:cxn ang="0">
                  <a:pos x="23" y="3"/>
                </a:cxn>
                <a:cxn ang="0">
                  <a:pos x="23" y="6"/>
                </a:cxn>
                <a:cxn ang="0">
                  <a:pos x="27" y="14"/>
                </a:cxn>
                <a:cxn ang="0">
                  <a:pos x="33" y="14"/>
                </a:cxn>
                <a:cxn ang="0">
                  <a:pos x="37" y="12"/>
                </a:cxn>
                <a:cxn ang="0">
                  <a:pos x="39" y="17"/>
                </a:cxn>
                <a:cxn ang="0">
                  <a:pos x="39" y="23"/>
                </a:cxn>
                <a:cxn ang="0">
                  <a:pos x="36" y="22"/>
                </a:cxn>
                <a:cxn ang="0">
                  <a:pos x="34" y="23"/>
                </a:cxn>
                <a:cxn ang="0">
                  <a:pos x="32" y="27"/>
                </a:cxn>
                <a:cxn ang="0">
                  <a:pos x="35" y="30"/>
                </a:cxn>
                <a:cxn ang="0">
                  <a:pos x="37" y="33"/>
                </a:cxn>
                <a:cxn ang="0">
                  <a:pos x="41" y="36"/>
                </a:cxn>
                <a:cxn ang="0">
                  <a:pos x="50" y="38"/>
                </a:cxn>
              </a:cxnLst>
              <a:rect l="0" t="0" r="r" b="b"/>
              <a:pathLst>
                <a:path w="52" h="64">
                  <a:moveTo>
                    <a:pt x="50" y="38"/>
                  </a:moveTo>
                  <a:cubicBezTo>
                    <a:pt x="50" y="39"/>
                    <a:pt x="51" y="40"/>
                    <a:pt x="51" y="42"/>
                  </a:cubicBezTo>
                  <a:cubicBezTo>
                    <a:pt x="50" y="43"/>
                    <a:pt x="48" y="44"/>
                    <a:pt x="47" y="45"/>
                  </a:cubicBezTo>
                  <a:cubicBezTo>
                    <a:pt x="46" y="48"/>
                    <a:pt x="48" y="49"/>
                    <a:pt x="48" y="51"/>
                  </a:cubicBezTo>
                  <a:cubicBezTo>
                    <a:pt x="49" y="52"/>
                    <a:pt x="50" y="54"/>
                    <a:pt x="52" y="55"/>
                  </a:cubicBezTo>
                  <a:cubicBezTo>
                    <a:pt x="50" y="60"/>
                    <a:pt x="51" y="60"/>
                    <a:pt x="45" y="64"/>
                  </a:cubicBezTo>
                  <a:cubicBezTo>
                    <a:pt x="44" y="63"/>
                    <a:pt x="42" y="62"/>
                    <a:pt x="41" y="61"/>
                  </a:cubicBezTo>
                  <a:cubicBezTo>
                    <a:pt x="40" y="60"/>
                    <a:pt x="39" y="59"/>
                    <a:pt x="38" y="59"/>
                  </a:cubicBezTo>
                  <a:cubicBezTo>
                    <a:pt x="38" y="58"/>
                    <a:pt x="38" y="57"/>
                    <a:pt x="38" y="56"/>
                  </a:cubicBezTo>
                  <a:cubicBezTo>
                    <a:pt x="37" y="55"/>
                    <a:pt x="36" y="55"/>
                    <a:pt x="36" y="54"/>
                  </a:cubicBezTo>
                  <a:cubicBezTo>
                    <a:pt x="35" y="54"/>
                    <a:pt x="33" y="54"/>
                    <a:pt x="32" y="54"/>
                  </a:cubicBezTo>
                  <a:cubicBezTo>
                    <a:pt x="30" y="53"/>
                    <a:pt x="28" y="53"/>
                    <a:pt x="27" y="53"/>
                  </a:cubicBezTo>
                  <a:cubicBezTo>
                    <a:pt x="25" y="53"/>
                    <a:pt x="23" y="53"/>
                    <a:pt x="21" y="53"/>
                  </a:cubicBezTo>
                  <a:cubicBezTo>
                    <a:pt x="20" y="53"/>
                    <a:pt x="19" y="52"/>
                    <a:pt x="18" y="52"/>
                  </a:cubicBezTo>
                  <a:cubicBezTo>
                    <a:pt x="17" y="51"/>
                    <a:pt x="15" y="50"/>
                    <a:pt x="14" y="50"/>
                  </a:cubicBezTo>
                  <a:cubicBezTo>
                    <a:pt x="13" y="51"/>
                    <a:pt x="11" y="51"/>
                    <a:pt x="10" y="52"/>
                  </a:cubicBezTo>
                  <a:cubicBezTo>
                    <a:pt x="9" y="53"/>
                    <a:pt x="8" y="55"/>
                    <a:pt x="8" y="56"/>
                  </a:cubicBezTo>
                  <a:cubicBezTo>
                    <a:pt x="6" y="55"/>
                    <a:pt x="4" y="54"/>
                    <a:pt x="3" y="52"/>
                  </a:cubicBezTo>
                  <a:cubicBezTo>
                    <a:pt x="2" y="50"/>
                    <a:pt x="1" y="48"/>
                    <a:pt x="0" y="46"/>
                  </a:cubicBezTo>
                  <a:cubicBezTo>
                    <a:pt x="0" y="45"/>
                    <a:pt x="0" y="45"/>
                    <a:pt x="0" y="44"/>
                  </a:cubicBezTo>
                  <a:cubicBezTo>
                    <a:pt x="2" y="43"/>
                    <a:pt x="3" y="41"/>
                    <a:pt x="5" y="39"/>
                  </a:cubicBezTo>
                  <a:cubicBezTo>
                    <a:pt x="4" y="35"/>
                    <a:pt x="3" y="31"/>
                    <a:pt x="2" y="27"/>
                  </a:cubicBezTo>
                  <a:cubicBezTo>
                    <a:pt x="3" y="24"/>
                    <a:pt x="4" y="22"/>
                    <a:pt x="4" y="19"/>
                  </a:cubicBezTo>
                  <a:cubicBezTo>
                    <a:pt x="5" y="18"/>
                    <a:pt x="6" y="18"/>
                    <a:pt x="6" y="17"/>
                  </a:cubicBezTo>
                  <a:cubicBezTo>
                    <a:pt x="7" y="15"/>
                    <a:pt x="8" y="14"/>
                    <a:pt x="10" y="13"/>
                  </a:cubicBezTo>
                  <a:cubicBezTo>
                    <a:pt x="12" y="12"/>
                    <a:pt x="13" y="9"/>
                    <a:pt x="14" y="7"/>
                  </a:cubicBezTo>
                  <a:cubicBezTo>
                    <a:pt x="14" y="6"/>
                    <a:pt x="15" y="4"/>
                    <a:pt x="15" y="3"/>
                  </a:cubicBezTo>
                  <a:cubicBezTo>
                    <a:pt x="17" y="2"/>
                    <a:pt x="19" y="1"/>
                    <a:pt x="21" y="0"/>
                  </a:cubicBezTo>
                  <a:cubicBezTo>
                    <a:pt x="21" y="1"/>
                    <a:pt x="22" y="2"/>
                    <a:pt x="23" y="3"/>
                  </a:cubicBezTo>
                  <a:cubicBezTo>
                    <a:pt x="23" y="4"/>
                    <a:pt x="23" y="5"/>
                    <a:pt x="23" y="6"/>
                  </a:cubicBezTo>
                  <a:cubicBezTo>
                    <a:pt x="24" y="9"/>
                    <a:pt x="26" y="12"/>
                    <a:pt x="27" y="14"/>
                  </a:cubicBezTo>
                  <a:cubicBezTo>
                    <a:pt x="29" y="16"/>
                    <a:pt x="31" y="15"/>
                    <a:pt x="33" y="14"/>
                  </a:cubicBezTo>
                  <a:cubicBezTo>
                    <a:pt x="34" y="13"/>
                    <a:pt x="36" y="13"/>
                    <a:pt x="37" y="12"/>
                  </a:cubicBezTo>
                  <a:cubicBezTo>
                    <a:pt x="38" y="14"/>
                    <a:pt x="38" y="15"/>
                    <a:pt x="39" y="17"/>
                  </a:cubicBezTo>
                  <a:cubicBezTo>
                    <a:pt x="39" y="19"/>
                    <a:pt x="39" y="21"/>
                    <a:pt x="39" y="23"/>
                  </a:cubicBezTo>
                  <a:cubicBezTo>
                    <a:pt x="38" y="23"/>
                    <a:pt x="37" y="22"/>
                    <a:pt x="36" y="22"/>
                  </a:cubicBezTo>
                  <a:cubicBezTo>
                    <a:pt x="36" y="22"/>
                    <a:pt x="35" y="23"/>
                    <a:pt x="34" y="23"/>
                  </a:cubicBezTo>
                  <a:cubicBezTo>
                    <a:pt x="33" y="24"/>
                    <a:pt x="32" y="25"/>
                    <a:pt x="32" y="27"/>
                  </a:cubicBezTo>
                  <a:cubicBezTo>
                    <a:pt x="33" y="28"/>
                    <a:pt x="34" y="29"/>
                    <a:pt x="35" y="30"/>
                  </a:cubicBezTo>
                  <a:cubicBezTo>
                    <a:pt x="35" y="31"/>
                    <a:pt x="36" y="32"/>
                    <a:pt x="37" y="33"/>
                  </a:cubicBezTo>
                  <a:cubicBezTo>
                    <a:pt x="38" y="35"/>
                    <a:pt x="39" y="36"/>
                    <a:pt x="41" y="36"/>
                  </a:cubicBezTo>
                  <a:cubicBezTo>
                    <a:pt x="44" y="35"/>
                    <a:pt x="47" y="37"/>
                    <a:pt x="50" y="3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36" name="Freeform 2218"/>
            <p:cNvSpPr>
              <a:spLocks/>
            </p:cNvSpPr>
            <p:nvPr/>
          </p:nvSpPr>
          <p:spPr bwMode="auto">
            <a:xfrm>
              <a:off x="3269497" y="3405930"/>
              <a:ext cx="140427" cy="161030"/>
            </a:xfrm>
            <a:custGeom>
              <a:avLst/>
              <a:gdLst/>
              <a:ahLst/>
              <a:cxnLst>
                <a:cxn ang="0">
                  <a:pos x="45" y="30"/>
                </a:cxn>
                <a:cxn ang="0">
                  <a:pos x="42" y="34"/>
                </a:cxn>
                <a:cxn ang="0">
                  <a:pos x="42" y="39"/>
                </a:cxn>
                <a:cxn ang="0">
                  <a:pos x="38" y="43"/>
                </a:cxn>
                <a:cxn ang="0">
                  <a:pos x="33" y="47"/>
                </a:cxn>
                <a:cxn ang="0">
                  <a:pos x="27" y="50"/>
                </a:cxn>
                <a:cxn ang="0">
                  <a:pos x="28" y="55"/>
                </a:cxn>
                <a:cxn ang="0">
                  <a:pos x="31" y="57"/>
                </a:cxn>
                <a:cxn ang="0">
                  <a:pos x="30" y="59"/>
                </a:cxn>
                <a:cxn ang="0">
                  <a:pos x="26" y="60"/>
                </a:cxn>
                <a:cxn ang="0">
                  <a:pos x="24" y="57"/>
                </a:cxn>
                <a:cxn ang="0">
                  <a:pos x="18" y="57"/>
                </a:cxn>
                <a:cxn ang="0">
                  <a:pos x="15" y="61"/>
                </a:cxn>
                <a:cxn ang="0">
                  <a:pos x="15" y="66"/>
                </a:cxn>
                <a:cxn ang="0">
                  <a:pos x="8" y="70"/>
                </a:cxn>
                <a:cxn ang="0">
                  <a:pos x="2" y="62"/>
                </a:cxn>
                <a:cxn ang="0">
                  <a:pos x="2" y="58"/>
                </a:cxn>
                <a:cxn ang="0">
                  <a:pos x="0" y="56"/>
                </a:cxn>
                <a:cxn ang="0">
                  <a:pos x="10" y="39"/>
                </a:cxn>
                <a:cxn ang="0">
                  <a:pos x="8" y="36"/>
                </a:cxn>
                <a:cxn ang="0">
                  <a:pos x="8" y="32"/>
                </a:cxn>
                <a:cxn ang="0">
                  <a:pos x="8" y="32"/>
                </a:cxn>
                <a:cxn ang="0">
                  <a:pos x="14" y="25"/>
                </a:cxn>
                <a:cxn ang="0">
                  <a:pos x="19" y="21"/>
                </a:cxn>
                <a:cxn ang="0">
                  <a:pos x="22" y="19"/>
                </a:cxn>
                <a:cxn ang="0">
                  <a:pos x="27" y="19"/>
                </a:cxn>
                <a:cxn ang="0">
                  <a:pos x="30" y="15"/>
                </a:cxn>
                <a:cxn ang="0">
                  <a:pos x="35" y="14"/>
                </a:cxn>
                <a:cxn ang="0">
                  <a:pos x="38" y="13"/>
                </a:cxn>
                <a:cxn ang="0">
                  <a:pos x="48" y="8"/>
                </a:cxn>
                <a:cxn ang="0">
                  <a:pos x="48" y="7"/>
                </a:cxn>
                <a:cxn ang="0">
                  <a:pos x="52" y="0"/>
                </a:cxn>
                <a:cxn ang="0">
                  <a:pos x="55" y="1"/>
                </a:cxn>
                <a:cxn ang="0">
                  <a:pos x="56" y="7"/>
                </a:cxn>
                <a:cxn ang="0">
                  <a:pos x="59" y="8"/>
                </a:cxn>
                <a:cxn ang="0">
                  <a:pos x="59" y="13"/>
                </a:cxn>
                <a:cxn ang="0">
                  <a:pos x="61" y="17"/>
                </a:cxn>
                <a:cxn ang="0">
                  <a:pos x="56" y="24"/>
                </a:cxn>
                <a:cxn ang="0">
                  <a:pos x="47" y="30"/>
                </a:cxn>
                <a:cxn ang="0">
                  <a:pos x="45" y="30"/>
                </a:cxn>
              </a:cxnLst>
              <a:rect l="0" t="0" r="r" b="b"/>
              <a:pathLst>
                <a:path w="61" h="70">
                  <a:moveTo>
                    <a:pt x="45" y="30"/>
                  </a:moveTo>
                  <a:cubicBezTo>
                    <a:pt x="45" y="32"/>
                    <a:pt x="43" y="33"/>
                    <a:pt x="42" y="34"/>
                  </a:cubicBezTo>
                  <a:cubicBezTo>
                    <a:pt x="42" y="36"/>
                    <a:pt x="42" y="38"/>
                    <a:pt x="42" y="39"/>
                  </a:cubicBezTo>
                  <a:cubicBezTo>
                    <a:pt x="41" y="41"/>
                    <a:pt x="40" y="42"/>
                    <a:pt x="38" y="43"/>
                  </a:cubicBezTo>
                  <a:cubicBezTo>
                    <a:pt x="37" y="45"/>
                    <a:pt x="35" y="46"/>
                    <a:pt x="33" y="47"/>
                  </a:cubicBezTo>
                  <a:cubicBezTo>
                    <a:pt x="31" y="48"/>
                    <a:pt x="29" y="49"/>
                    <a:pt x="27" y="50"/>
                  </a:cubicBezTo>
                  <a:cubicBezTo>
                    <a:pt x="28" y="52"/>
                    <a:pt x="28" y="53"/>
                    <a:pt x="28" y="55"/>
                  </a:cubicBezTo>
                  <a:cubicBezTo>
                    <a:pt x="29" y="56"/>
                    <a:pt x="30" y="57"/>
                    <a:pt x="31" y="57"/>
                  </a:cubicBezTo>
                  <a:cubicBezTo>
                    <a:pt x="31" y="58"/>
                    <a:pt x="30" y="58"/>
                    <a:pt x="30" y="59"/>
                  </a:cubicBezTo>
                  <a:cubicBezTo>
                    <a:pt x="29" y="59"/>
                    <a:pt x="28" y="60"/>
                    <a:pt x="26" y="60"/>
                  </a:cubicBezTo>
                  <a:cubicBezTo>
                    <a:pt x="25" y="59"/>
                    <a:pt x="25" y="58"/>
                    <a:pt x="24" y="57"/>
                  </a:cubicBezTo>
                  <a:cubicBezTo>
                    <a:pt x="22" y="57"/>
                    <a:pt x="20" y="57"/>
                    <a:pt x="18" y="57"/>
                  </a:cubicBezTo>
                  <a:cubicBezTo>
                    <a:pt x="17" y="58"/>
                    <a:pt x="16" y="60"/>
                    <a:pt x="15" y="61"/>
                  </a:cubicBezTo>
                  <a:cubicBezTo>
                    <a:pt x="15" y="63"/>
                    <a:pt x="15" y="65"/>
                    <a:pt x="15" y="66"/>
                  </a:cubicBezTo>
                  <a:cubicBezTo>
                    <a:pt x="13" y="68"/>
                    <a:pt x="10" y="69"/>
                    <a:pt x="8" y="70"/>
                  </a:cubicBezTo>
                  <a:cubicBezTo>
                    <a:pt x="5" y="68"/>
                    <a:pt x="4" y="64"/>
                    <a:pt x="2" y="62"/>
                  </a:cubicBezTo>
                  <a:cubicBezTo>
                    <a:pt x="2" y="61"/>
                    <a:pt x="2" y="59"/>
                    <a:pt x="2" y="58"/>
                  </a:cubicBezTo>
                  <a:cubicBezTo>
                    <a:pt x="1" y="57"/>
                    <a:pt x="1" y="57"/>
                    <a:pt x="0" y="56"/>
                  </a:cubicBezTo>
                  <a:cubicBezTo>
                    <a:pt x="4" y="51"/>
                    <a:pt x="5" y="44"/>
                    <a:pt x="10" y="39"/>
                  </a:cubicBezTo>
                  <a:cubicBezTo>
                    <a:pt x="9" y="38"/>
                    <a:pt x="9" y="37"/>
                    <a:pt x="8" y="36"/>
                  </a:cubicBezTo>
                  <a:cubicBezTo>
                    <a:pt x="8" y="35"/>
                    <a:pt x="8" y="34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10" y="29"/>
                    <a:pt x="12" y="27"/>
                    <a:pt x="14" y="25"/>
                  </a:cubicBezTo>
                  <a:cubicBezTo>
                    <a:pt x="15" y="23"/>
                    <a:pt x="17" y="22"/>
                    <a:pt x="19" y="21"/>
                  </a:cubicBezTo>
                  <a:cubicBezTo>
                    <a:pt x="20" y="21"/>
                    <a:pt x="21" y="20"/>
                    <a:pt x="22" y="19"/>
                  </a:cubicBezTo>
                  <a:cubicBezTo>
                    <a:pt x="23" y="19"/>
                    <a:pt x="25" y="19"/>
                    <a:pt x="27" y="19"/>
                  </a:cubicBezTo>
                  <a:cubicBezTo>
                    <a:pt x="28" y="17"/>
                    <a:pt x="29" y="17"/>
                    <a:pt x="30" y="15"/>
                  </a:cubicBezTo>
                  <a:cubicBezTo>
                    <a:pt x="31" y="14"/>
                    <a:pt x="33" y="14"/>
                    <a:pt x="35" y="14"/>
                  </a:cubicBezTo>
                  <a:cubicBezTo>
                    <a:pt x="36" y="14"/>
                    <a:pt x="37" y="14"/>
                    <a:pt x="38" y="13"/>
                  </a:cubicBezTo>
                  <a:cubicBezTo>
                    <a:pt x="41" y="10"/>
                    <a:pt x="44" y="9"/>
                    <a:pt x="48" y="8"/>
                  </a:cubicBezTo>
                  <a:cubicBezTo>
                    <a:pt x="48" y="8"/>
                    <a:pt x="48" y="8"/>
                    <a:pt x="48" y="7"/>
                  </a:cubicBezTo>
                  <a:cubicBezTo>
                    <a:pt x="49" y="5"/>
                    <a:pt x="51" y="3"/>
                    <a:pt x="52" y="0"/>
                  </a:cubicBezTo>
                  <a:cubicBezTo>
                    <a:pt x="53" y="0"/>
                    <a:pt x="54" y="0"/>
                    <a:pt x="55" y="1"/>
                  </a:cubicBezTo>
                  <a:cubicBezTo>
                    <a:pt x="55" y="3"/>
                    <a:pt x="55" y="5"/>
                    <a:pt x="56" y="7"/>
                  </a:cubicBezTo>
                  <a:cubicBezTo>
                    <a:pt x="57" y="7"/>
                    <a:pt x="58" y="8"/>
                    <a:pt x="59" y="8"/>
                  </a:cubicBezTo>
                  <a:cubicBezTo>
                    <a:pt x="59" y="10"/>
                    <a:pt x="59" y="11"/>
                    <a:pt x="59" y="13"/>
                  </a:cubicBezTo>
                  <a:cubicBezTo>
                    <a:pt x="60" y="14"/>
                    <a:pt x="61" y="16"/>
                    <a:pt x="61" y="17"/>
                  </a:cubicBezTo>
                  <a:cubicBezTo>
                    <a:pt x="60" y="19"/>
                    <a:pt x="59" y="22"/>
                    <a:pt x="56" y="24"/>
                  </a:cubicBezTo>
                  <a:cubicBezTo>
                    <a:pt x="54" y="28"/>
                    <a:pt x="50" y="29"/>
                    <a:pt x="47" y="30"/>
                  </a:cubicBezTo>
                  <a:cubicBezTo>
                    <a:pt x="46" y="30"/>
                    <a:pt x="46" y="30"/>
                    <a:pt x="45" y="3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37" name="Freeform 2219"/>
            <p:cNvSpPr>
              <a:spLocks/>
            </p:cNvSpPr>
            <p:nvPr/>
          </p:nvSpPr>
          <p:spPr bwMode="auto">
            <a:xfrm>
              <a:off x="3262991" y="3208574"/>
              <a:ext cx="91630" cy="163199"/>
            </a:xfrm>
            <a:custGeom>
              <a:avLst/>
              <a:gdLst/>
              <a:ahLst/>
              <a:cxnLst>
                <a:cxn ang="0">
                  <a:pos x="21" y="69"/>
                </a:cxn>
                <a:cxn ang="0">
                  <a:pos x="14" y="69"/>
                </a:cxn>
                <a:cxn ang="0">
                  <a:pos x="10" y="71"/>
                </a:cxn>
                <a:cxn ang="0">
                  <a:pos x="5" y="60"/>
                </a:cxn>
                <a:cxn ang="0">
                  <a:pos x="1" y="49"/>
                </a:cxn>
                <a:cxn ang="0">
                  <a:pos x="1" y="35"/>
                </a:cxn>
                <a:cxn ang="0">
                  <a:pos x="7" y="32"/>
                </a:cxn>
                <a:cxn ang="0">
                  <a:pos x="11" y="25"/>
                </a:cxn>
                <a:cxn ang="0">
                  <a:pos x="9" y="20"/>
                </a:cxn>
                <a:cxn ang="0">
                  <a:pos x="14" y="10"/>
                </a:cxn>
                <a:cxn ang="0">
                  <a:pos x="18" y="9"/>
                </a:cxn>
                <a:cxn ang="0">
                  <a:pos x="21" y="6"/>
                </a:cxn>
                <a:cxn ang="0">
                  <a:pos x="23" y="2"/>
                </a:cxn>
                <a:cxn ang="0">
                  <a:pos x="24" y="0"/>
                </a:cxn>
                <a:cxn ang="0">
                  <a:pos x="26" y="1"/>
                </a:cxn>
                <a:cxn ang="0">
                  <a:pos x="31" y="7"/>
                </a:cxn>
                <a:cxn ang="0">
                  <a:pos x="33" y="17"/>
                </a:cxn>
                <a:cxn ang="0">
                  <a:pos x="34" y="21"/>
                </a:cxn>
                <a:cxn ang="0">
                  <a:pos x="34" y="24"/>
                </a:cxn>
                <a:cxn ang="0">
                  <a:pos x="33" y="28"/>
                </a:cxn>
                <a:cxn ang="0">
                  <a:pos x="40" y="26"/>
                </a:cxn>
                <a:cxn ang="0">
                  <a:pos x="39" y="29"/>
                </a:cxn>
                <a:cxn ang="0">
                  <a:pos x="35" y="33"/>
                </a:cxn>
                <a:cxn ang="0">
                  <a:pos x="40" y="35"/>
                </a:cxn>
                <a:cxn ang="0">
                  <a:pos x="40" y="44"/>
                </a:cxn>
                <a:cxn ang="0">
                  <a:pos x="36" y="47"/>
                </a:cxn>
                <a:cxn ang="0">
                  <a:pos x="34" y="49"/>
                </a:cxn>
                <a:cxn ang="0">
                  <a:pos x="30" y="56"/>
                </a:cxn>
                <a:cxn ang="0">
                  <a:pos x="21" y="69"/>
                </a:cxn>
              </a:cxnLst>
              <a:rect l="0" t="0" r="r" b="b"/>
              <a:pathLst>
                <a:path w="40" h="71">
                  <a:moveTo>
                    <a:pt x="21" y="69"/>
                  </a:moveTo>
                  <a:cubicBezTo>
                    <a:pt x="19" y="69"/>
                    <a:pt x="16" y="69"/>
                    <a:pt x="14" y="69"/>
                  </a:cubicBezTo>
                  <a:cubicBezTo>
                    <a:pt x="13" y="70"/>
                    <a:pt x="12" y="71"/>
                    <a:pt x="10" y="71"/>
                  </a:cubicBezTo>
                  <a:cubicBezTo>
                    <a:pt x="7" y="68"/>
                    <a:pt x="6" y="64"/>
                    <a:pt x="5" y="60"/>
                  </a:cubicBezTo>
                  <a:cubicBezTo>
                    <a:pt x="3" y="57"/>
                    <a:pt x="2" y="53"/>
                    <a:pt x="1" y="49"/>
                  </a:cubicBezTo>
                  <a:cubicBezTo>
                    <a:pt x="1" y="44"/>
                    <a:pt x="0" y="40"/>
                    <a:pt x="1" y="35"/>
                  </a:cubicBezTo>
                  <a:cubicBezTo>
                    <a:pt x="3" y="34"/>
                    <a:pt x="5" y="33"/>
                    <a:pt x="7" y="32"/>
                  </a:cubicBezTo>
                  <a:cubicBezTo>
                    <a:pt x="8" y="30"/>
                    <a:pt x="10" y="28"/>
                    <a:pt x="11" y="25"/>
                  </a:cubicBezTo>
                  <a:cubicBezTo>
                    <a:pt x="10" y="24"/>
                    <a:pt x="10" y="22"/>
                    <a:pt x="9" y="20"/>
                  </a:cubicBezTo>
                  <a:cubicBezTo>
                    <a:pt x="11" y="17"/>
                    <a:pt x="13" y="14"/>
                    <a:pt x="14" y="10"/>
                  </a:cubicBezTo>
                  <a:cubicBezTo>
                    <a:pt x="15" y="10"/>
                    <a:pt x="17" y="10"/>
                    <a:pt x="18" y="9"/>
                  </a:cubicBezTo>
                  <a:cubicBezTo>
                    <a:pt x="19" y="9"/>
                    <a:pt x="20" y="8"/>
                    <a:pt x="21" y="6"/>
                  </a:cubicBezTo>
                  <a:cubicBezTo>
                    <a:pt x="21" y="5"/>
                    <a:pt x="22" y="3"/>
                    <a:pt x="23" y="2"/>
                  </a:cubicBezTo>
                  <a:cubicBezTo>
                    <a:pt x="23" y="1"/>
                    <a:pt x="24" y="1"/>
                    <a:pt x="24" y="0"/>
                  </a:cubicBezTo>
                  <a:cubicBezTo>
                    <a:pt x="25" y="1"/>
                    <a:pt x="25" y="1"/>
                    <a:pt x="26" y="1"/>
                  </a:cubicBezTo>
                  <a:cubicBezTo>
                    <a:pt x="29" y="2"/>
                    <a:pt x="30" y="5"/>
                    <a:pt x="31" y="7"/>
                  </a:cubicBezTo>
                  <a:cubicBezTo>
                    <a:pt x="32" y="11"/>
                    <a:pt x="32" y="14"/>
                    <a:pt x="33" y="17"/>
                  </a:cubicBezTo>
                  <a:cubicBezTo>
                    <a:pt x="34" y="19"/>
                    <a:pt x="34" y="20"/>
                    <a:pt x="34" y="21"/>
                  </a:cubicBezTo>
                  <a:cubicBezTo>
                    <a:pt x="34" y="22"/>
                    <a:pt x="34" y="23"/>
                    <a:pt x="34" y="24"/>
                  </a:cubicBezTo>
                  <a:cubicBezTo>
                    <a:pt x="34" y="25"/>
                    <a:pt x="33" y="26"/>
                    <a:pt x="33" y="28"/>
                  </a:cubicBezTo>
                  <a:cubicBezTo>
                    <a:pt x="36" y="28"/>
                    <a:pt x="38" y="26"/>
                    <a:pt x="40" y="26"/>
                  </a:cubicBezTo>
                  <a:cubicBezTo>
                    <a:pt x="40" y="27"/>
                    <a:pt x="40" y="28"/>
                    <a:pt x="39" y="29"/>
                  </a:cubicBezTo>
                  <a:cubicBezTo>
                    <a:pt x="37" y="30"/>
                    <a:pt x="36" y="32"/>
                    <a:pt x="35" y="33"/>
                  </a:cubicBezTo>
                  <a:cubicBezTo>
                    <a:pt x="37" y="34"/>
                    <a:pt x="38" y="34"/>
                    <a:pt x="40" y="35"/>
                  </a:cubicBezTo>
                  <a:cubicBezTo>
                    <a:pt x="40" y="38"/>
                    <a:pt x="40" y="41"/>
                    <a:pt x="40" y="44"/>
                  </a:cubicBezTo>
                  <a:cubicBezTo>
                    <a:pt x="38" y="45"/>
                    <a:pt x="38" y="46"/>
                    <a:pt x="36" y="47"/>
                  </a:cubicBezTo>
                  <a:cubicBezTo>
                    <a:pt x="35" y="47"/>
                    <a:pt x="34" y="48"/>
                    <a:pt x="34" y="49"/>
                  </a:cubicBezTo>
                  <a:cubicBezTo>
                    <a:pt x="33" y="52"/>
                    <a:pt x="32" y="54"/>
                    <a:pt x="30" y="56"/>
                  </a:cubicBezTo>
                  <a:cubicBezTo>
                    <a:pt x="26" y="60"/>
                    <a:pt x="23" y="64"/>
                    <a:pt x="21" y="6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38" name="Freeform 2220"/>
            <p:cNvSpPr>
              <a:spLocks/>
            </p:cNvSpPr>
            <p:nvPr/>
          </p:nvSpPr>
          <p:spPr bwMode="auto">
            <a:xfrm>
              <a:off x="3416973" y="3750762"/>
              <a:ext cx="181634" cy="94341"/>
            </a:xfrm>
            <a:custGeom>
              <a:avLst/>
              <a:gdLst/>
              <a:ahLst/>
              <a:cxnLst>
                <a:cxn ang="0">
                  <a:pos x="59" y="11"/>
                </a:cxn>
                <a:cxn ang="0">
                  <a:pos x="65" y="11"/>
                </a:cxn>
                <a:cxn ang="0">
                  <a:pos x="75" y="11"/>
                </a:cxn>
                <a:cxn ang="0">
                  <a:pos x="79" y="15"/>
                </a:cxn>
                <a:cxn ang="0">
                  <a:pos x="79" y="18"/>
                </a:cxn>
                <a:cxn ang="0">
                  <a:pos x="71" y="20"/>
                </a:cxn>
                <a:cxn ang="0">
                  <a:pos x="66" y="26"/>
                </a:cxn>
                <a:cxn ang="0">
                  <a:pos x="64" y="26"/>
                </a:cxn>
                <a:cxn ang="0">
                  <a:pos x="57" y="29"/>
                </a:cxn>
                <a:cxn ang="0">
                  <a:pos x="51" y="30"/>
                </a:cxn>
                <a:cxn ang="0">
                  <a:pos x="44" y="36"/>
                </a:cxn>
                <a:cxn ang="0">
                  <a:pos x="43" y="38"/>
                </a:cxn>
                <a:cxn ang="0">
                  <a:pos x="40" y="40"/>
                </a:cxn>
                <a:cxn ang="0">
                  <a:pos x="34" y="39"/>
                </a:cxn>
                <a:cxn ang="0">
                  <a:pos x="24" y="35"/>
                </a:cxn>
                <a:cxn ang="0">
                  <a:pos x="19" y="34"/>
                </a:cxn>
                <a:cxn ang="0">
                  <a:pos x="15" y="32"/>
                </a:cxn>
                <a:cxn ang="0">
                  <a:pos x="10" y="32"/>
                </a:cxn>
                <a:cxn ang="0">
                  <a:pos x="7" y="33"/>
                </a:cxn>
                <a:cxn ang="0">
                  <a:pos x="4" y="33"/>
                </a:cxn>
                <a:cxn ang="0">
                  <a:pos x="1" y="34"/>
                </a:cxn>
                <a:cxn ang="0">
                  <a:pos x="0" y="31"/>
                </a:cxn>
                <a:cxn ang="0">
                  <a:pos x="4" y="29"/>
                </a:cxn>
                <a:cxn ang="0">
                  <a:pos x="10" y="28"/>
                </a:cxn>
                <a:cxn ang="0">
                  <a:pos x="10" y="19"/>
                </a:cxn>
                <a:cxn ang="0">
                  <a:pos x="15" y="19"/>
                </a:cxn>
                <a:cxn ang="0">
                  <a:pos x="19" y="12"/>
                </a:cxn>
                <a:cxn ang="0">
                  <a:pos x="17" y="10"/>
                </a:cxn>
                <a:cxn ang="0">
                  <a:pos x="17" y="7"/>
                </a:cxn>
                <a:cxn ang="0">
                  <a:pos x="24" y="4"/>
                </a:cxn>
                <a:cxn ang="0">
                  <a:pos x="23" y="2"/>
                </a:cxn>
                <a:cxn ang="0">
                  <a:pos x="25" y="0"/>
                </a:cxn>
                <a:cxn ang="0">
                  <a:pos x="30" y="1"/>
                </a:cxn>
                <a:cxn ang="0">
                  <a:pos x="33" y="1"/>
                </a:cxn>
                <a:cxn ang="0">
                  <a:pos x="40" y="5"/>
                </a:cxn>
                <a:cxn ang="0">
                  <a:pos x="49" y="5"/>
                </a:cxn>
                <a:cxn ang="0">
                  <a:pos x="59" y="11"/>
                </a:cxn>
              </a:cxnLst>
              <a:rect l="0" t="0" r="r" b="b"/>
              <a:pathLst>
                <a:path w="79" h="41">
                  <a:moveTo>
                    <a:pt x="59" y="11"/>
                  </a:moveTo>
                  <a:cubicBezTo>
                    <a:pt x="61" y="11"/>
                    <a:pt x="63" y="11"/>
                    <a:pt x="65" y="11"/>
                  </a:cubicBezTo>
                  <a:cubicBezTo>
                    <a:pt x="69" y="11"/>
                    <a:pt x="72" y="11"/>
                    <a:pt x="75" y="11"/>
                  </a:cubicBezTo>
                  <a:cubicBezTo>
                    <a:pt x="76" y="13"/>
                    <a:pt x="78" y="14"/>
                    <a:pt x="79" y="15"/>
                  </a:cubicBezTo>
                  <a:cubicBezTo>
                    <a:pt x="79" y="16"/>
                    <a:pt x="79" y="17"/>
                    <a:pt x="79" y="18"/>
                  </a:cubicBezTo>
                  <a:cubicBezTo>
                    <a:pt x="76" y="18"/>
                    <a:pt x="73" y="19"/>
                    <a:pt x="71" y="20"/>
                  </a:cubicBezTo>
                  <a:cubicBezTo>
                    <a:pt x="69" y="22"/>
                    <a:pt x="68" y="24"/>
                    <a:pt x="66" y="26"/>
                  </a:cubicBezTo>
                  <a:cubicBezTo>
                    <a:pt x="65" y="26"/>
                    <a:pt x="65" y="26"/>
                    <a:pt x="64" y="26"/>
                  </a:cubicBezTo>
                  <a:cubicBezTo>
                    <a:pt x="62" y="28"/>
                    <a:pt x="59" y="28"/>
                    <a:pt x="57" y="29"/>
                  </a:cubicBezTo>
                  <a:cubicBezTo>
                    <a:pt x="55" y="29"/>
                    <a:pt x="53" y="30"/>
                    <a:pt x="51" y="30"/>
                  </a:cubicBezTo>
                  <a:cubicBezTo>
                    <a:pt x="48" y="31"/>
                    <a:pt x="45" y="33"/>
                    <a:pt x="44" y="36"/>
                  </a:cubicBezTo>
                  <a:cubicBezTo>
                    <a:pt x="43" y="37"/>
                    <a:pt x="43" y="37"/>
                    <a:pt x="43" y="38"/>
                  </a:cubicBezTo>
                  <a:cubicBezTo>
                    <a:pt x="42" y="39"/>
                    <a:pt x="41" y="40"/>
                    <a:pt x="40" y="40"/>
                  </a:cubicBezTo>
                  <a:cubicBezTo>
                    <a:pt x="38" y="41"/>
                    <a:pt x="36" y="39"/>
                    <a:pt x="34" y="39"/>
                  </a:cubicBezTo>
                  <a:cubicBezTo>
                    <a:pt x="31" y="38"/>
                    <a:pt x="27" y="36"/>
                    <a:pt x="24" y="35"/>
                  </a:cubicBezTo>
                  <a:cubicBezTo>
                    <a:pt x="22" y="35"/>
                    <a:pt x="20" y="34"/>
                    <a:pt x="19" y="34"/>
                  </a:cubicBezTo>
                  <a:cubicBezTo>
                    <a:pt x="17" y="33"/>
                    <a:pt x="16" y="32"/>
                    <a:pt x="15" y="32"/>
                  </a:cubicBezTo>
                  <a:cubicBezTo>
                    <a:pt x="13" y="32"/>
                    <a:pt x="11" y="32"/>
                    <a:pt x="10" y="32"/>
                  </a:cubicBezTo>
                  <a:cubicBezTo>
                    <a:pt x="9" y="32"/>
                    <a:pt x="8" y="32"/>
                    <a:pt x="7" y="33"/>
                  </a:cubicBezTo>
                  <a:cubicBezTo>
                    <a:pt x="6" y="33"/>
                    <a:pt x="5" y="33"/>
                    <a:pt x="4" y="33"/>
                  </a:cubicBezTo>
                  <a:cubicBezTo>
                    <a:pt x="3" y="33"/>
                    <a:pt x="2" y="34"/>
                    <a:pt x="1" y="34"/>
                  </a:cubicBezTo>
                  <a:cubicBezTo>
                    <a:pt x="1" y="33"/>
                    <a:pt x="1" y="32"/>
                    <a:pt x="0" y="31"/>
                  </a:cubicBezTo>
                  <a:cubicBezTo>
                    <a:pt x="1" y="31"/>
                    <a:pt x="2" y="30"/>
                    <a:pt x="4" y="29"/>
                  </a:cubicBezTo>
                  <a:cubicBezTo>
                    <a:pt x="5" y="29"/>
                    <a:pt x="7" y="28"/>
                    <a:pt x="10" y="28"/>
                  </a:cubicBezTo>
                  <a:cubicBezTo>
                    <a:pt x="10" y="25"/>
                    <a:pt x="10" y="22"/>
                    <a:pt x="10" y="19"/>
                  </a:cubicBezTo>
                  <a:cubicBezTo>
                    <a:pt x="12" y="19"/>
                    <a:pt x="14" y="19"/>
                    <a:pt x="15" y="19"/>
                  </a:cubicBezTo>
                  <a:cubicBezTo>
                    <a:pt x="17" y="17"/>
                    <a:pt x="17" y="14"/>
                    <a:pt x="19" y="12"/>
                  </a:cubicBezTo>
                  <a:cubicBezTo>
                    <a:pt x="18" y="11"/>
                    <a:pt x="17" y="10"/>
                    <a:pt x="17" y="10"/>
                  </a:cubicBezTo>
                  <a:cubicBezTo>
                    <a:pt x="17" y="9"/>
                    <a:pt x="17" y="8"/>
                    <a:pt x="17" y="7"/>
                  </a:cubicBezTo>
                  <a:cubicBezTo>
                    <a:pt x="20" y="6"/>
                    <a:pt x="22" y="5"/>
                    <a:pt x="24" y="4"/>
                  </a:cubicBezTo>
                  <a:cubicBezTo>
                    <a:pt x="24" y="3"/>
                    <a:pt x="24" y="3"/>
                    <a:pt x="23" y="2"/>
                  </a:cubicBezTo>
                  <a:cubicBezTo>
                    <a:pt x="24" y="2"/>
                    <a:pt x="25" y="1"/>
                    <a:pt x="25" y="0"/>
                  </a:cubicBezTo>
                  <a:cubicBezTo>
                    <a:pt x="27" y="0"/>
                    <a:pt x="28" y="0"/>
                    <a:pt x="30" y="1"/>
                  </a:cubicBezTo>
                  <a:cubicBezTo>
                    <a:pt x="31" y="1"/>
                    <a:pt x="32" y="1"/>
                    <a:pt x="33" y="1"/>
                  </a:cubicBezTo>
                  <a:cubicBezTo>
                    <a:pt x="36" y="2"/>
                    <a:pt x="38" y="4"/>
                    <a:pt x="40" y="5"/>
                  </a:cubicBezTo>
                  <a:cubicBezTo>
                    <a:pt x="43" y="5"/>
                    <a:pt x="46" y="5"/>
                    <a:pt x="49" y="5"/>
                  </a:cubicBezTo>
                  <a:cubicBezTo>
                    <a:pt x="53" y="6"/>
                    <a:pt x="56" y="8"/>
                    <a:pt x="59" y="1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39" name="Freeform 2221"/>
            <p:cNvSpPr>
              <a:spLocks/>
            </p:cNvSpPr>
            <p:nvPr/>
          </p:nvSpPr>
          <p:spPr bwMode="auto">
            <a:xfrm>
              <a:off x="3150215" y="3105016"/>
              <a:ext cx="133379" cy="107896"/>
            </a:xfrm>
            <a:custGeom>
              <a:avLst/>
              <a:gdLst/>
              <a:ahLst/>
              <a:cxnLst>
                <a:cxn ang="0">
                  <a:pos x="6" y="24"/>
                </a:cxn>
                <a:cxn ang="0">
                  <a:pos x="6" y="24"/>
                </a:cxn>
                <a:cxn ang="0">
                  <a:pos x="0" y="24"/>
                </a:cxn>
                <a:cxn ang="0">
                  <a:pos x="2" y="16"/>
                </a:cxn>
                <a:cxn ang="0">
                  <a:pos x="8" y="2"/>
                </a:cxn>
                <a:cxn ang="0">
                  <a:pos x="9" y="0"/>
                </a:cxn>
                <a:cxn ang="0">
                  <a:pos x="28" y="8"/>
                </a:cxn>
                <a:cxn ang="0">
                  <a:pos x="33" y="7"/>
                </a:cxn>
                <a:cxn ang="0">
                  <a:pos x="35" y="4"/>
                </a:cxn>
                <a:cxn ang="0">
                  <a:pos x="37" y="4"/>
                </a:cxn>
                <a:cxn ang="0">
                  <a:pos x="39" y="7"/>
                </a:cxn>
                <a:cxn ang="0">
                  <a:pos x="43" y="7"/>
                </a:cxn>
                <a:cxn ang="0">
                  <a:pos x="45" y="2"/>
                </a:cxn>
                <a:cxn ang="0">
                  <a:pos x="49" y="2"/>
                </a:cxn>
                <a:cxn ang="0">
                  <a:pos x="49" y="20"/>
                </a:cxn>
                <a:cxn ang="0">
                  <a:pos x="56" y="21"/>
                </a:cxn>
                <a:cxn ang="0">
                  <a:pos x="58" y="22"/>
                </a:cxn>
                <a:cxn ang="0">
                  <a:pos x="58" y="26"/>
                </a:cxn>
                <a:cxn ang="0">
                  <a:pos x="55" y="32"/>
                </a:cxn>
                <a:cxn ang="0">
                  <a:pos x="52" y="32"/>
                </a:cxn>
                <a:cxn ang="0">
                  <a:pos x="44" y="33"/>
                </a:cxn>
                <a:cxn ang="0">
                  <a:pos x="40" y="35"/>
                </a:cxn>
                <a:cxn ang="0">
                  <a:pos x="38" y="36"/>
                </a:cxn>
                <a:cxn ang="0">
                  <a:pos x="25" y="45"/>
                </a:cxn>
                <a:cxn ang="0">
                  <a:pos x="24" y="47"/>
                </a:cxn>
                <a:cxn ang="0">
                  <a:pos x="16" y="41"/>
                </a:cxn>
                <a:cxn ang="0">
                  <a:pos x="13" y="38"/>
                </a:cxn>
                <a:cxn ang="0">
                  <a:pos x="10" y="30"/>
                </a:cxn>
                <a:cxn ang="0">
                  <a:pos x="9" y="27"/>
                </a:cxn>
                <a:cxn ang="0">
                  <a:pos x="6" y="24"/>
                </a:cxn>
              </a:cxnLst>
              <a:rect l="0" t="0" r="r" b="b"/>
              <a:pathLst>
                <a:path w="58" h="47">
                  <a:moveTo>
                    <a:pt x="6" y="24"/>
                  </a:moveTo>
                  <a:cubicBezTo>
                    <a:pt x="6" y="24"/>
                    <a:pt x="6" y="24"/>
                    <a:pt x="6" y="24"/>
                  </a:cubicBezTo>
                  <a:cubicBezTo>
                    <a:pt x="4" y="24"/>
                    <a:pt x="2" y="24"/>
                    <a:pt x="0" y="24"/>
                  </a:cubicBezTo>
                  <a:cubicBezTo>
                    <a:pt x="0" y="21"/>
                    <a:pt x="0" y="19"/>
                    <a:pt x="2" y="16"/>
                  </a:cubicBezTo>
                  <a:cubicBezTo>
                    <a:pt x="3" y="11"/>
                    <a:pt x="5" y="6"/>
                    <a:pt x="8" y="2"/>
                  </a:cubicBezTo>
                  <a:cubicBezTo>
                    <a:pt x="8" y="1"/>
                    <a:pt x="9" y="1"/>
                    <a:pt x="9" y="0"/>
                  </a:cubicBezTo>
                  <a:cubicBezTo>
                    <a:pt x="15" y="3"/>
                    <a:pt x="22" y="6"/>
                    <a:pt x="28" y="8"/>
                  </a:cubicBezTo>
                  <a:cubicBezTo>
                    <a:pt x="30" y="8"/>
                    <a:pt x="32" y="8"/>
                    <a:pt x="33" y="7"/>
                  </a:cubicBezTo>
                  <a:cubicBezTo>
                    <a:pt x="34" y="6"/>
                    <a:pt x="34" y="5"/>
                    <a:pt x="35" y="4"/>
                  </a:cubicBezTo>
                  <a:cubicBezTo>
                    <a:pt x="36" y="4"/>
                    <a:pt x="36" y="4"/>
                    <a:pt x="37" y="4"/>
                  </a:cubicBezTo>
                  <a:cubicBezTo>
                    <a:pt x="38" y="5"/>
                    <a:pt x="38" y="6"/>
                    <a:pt x="39" y="7"/>
                  </a:cubicBezTo>
                  <a:cubicBezTo>
                    <a:pt x="40" y="7"/>
                    <a:pt x="42" y="7"/>
                    <a:pt x="43" y="7"/>
                  </a:cubicBezTo>
                  <a:cubicBezTo>
                    <a:pt x="44" y="5"/>
                    <a:pt x="44" y="4"/>
                    <a:pt x="45" y="2"/>
                  </a:cubicBezTo>
                  <a:cubicBezTo>
                    <a:pt x="46" y="2"/>
                    <a:pt x="48" y="2"/>
                    <a:pt x="49" y="2"/>
                  </a:cubicBezTo>
                  <a:cubicBezTo>
                    <a:pt x="49" y="4"/>
                    <a:pt x="49" y="11"/>
                    <a:pt x="49" y="20"/>
                  </a:cubicBezTo>
                  <a:cubicBezTo>
                    <a:pt x="51" y="20"/>
                    <a:pt x="54" y="21"/>
                    <a:pt x="56" y="21"/>
                  </a:cubicBezTo>
                  <a:cubicBezTo>
                    <a:pt x="57" y="22"/>
                    <a:pt x="57" y="22"/>
                    <a:pt x="58" y="22"/>
                  </a:cubicBezTo>
                  <a:cubicBezTo>
                    <a:pt x="58" y="23"/>
                    <a:pt x="58" y="24"/>
                    <a:pt x="58" y="26"/>
                  </a:cubicBezTo>
                  <a:cubicBezTo>
                    <a:pt x="58" y="27"/>
                    <a:pt x="56" y="30"/>
                    <a:pt x="55" y="32"/>
                  </a:cubicBezTo>
                  <a:cubicBezTo>
                    <a:pt x="54" y="32"/>
                    <a:pt x="53" y="32"/>
                    <a:pt x="52" y="32"/>
                  </a:cubicBezTo>
                  <a:cubicBezTo>
                    <a:pt x="50" y="31"/>
                    <a:pt x="47" y="32"/>
                    <a:pt x="44" y="33"/>
                  </a:cubicBezTo>
                  <a:cubicBezTo>
                    <a:pt x="43" y="34"/>
                    <a:pt x="42" y="34"/>
                    <a:pt x="40" y="35"/>
                  </a:cubicBezTo>
                  <a:cubicBezTo>
                    <a:pt x="39" y="35"/>
                    <a:pt x="38" y="35"/>
                    <a:pt x="38" y="36"/>
                  </a:cubicBezTo>
                  <a:cubicBezTo>
                    <a:pt x="34" y="40"/>
                    <a:pt x="30" y="43"/>
                    <a:pt x="25" y="45"/>
                  </a:cubicBezTo>
                  <a:cubicBezTo>
                    <a:pt x="25" y="46"/>
                    <a:pt x="24" y="47"/>
                    <a:pt x="24" y="47"/>
                  </a:cubicBezTo>
                  <a:cubicBezTo>
                    <a:pt x="20" y="46"/>
                    <a:pt x="18" y="44"/>
                    <a:pt x="16" y="41"/>
                  </a:cubicBezTo>
                  <a:cubicBezTo>
                    <a:pt x="16" y="40"/>
                    <a:pt x="14" y="39"/>
                    <a:pt x="13" y="38"/>
                  </a:cubicBezTo>
                  <a:cubicBezTo>
                    <a:pt x="11" y="36"/>
                    <a:pt x="10" y="33"/>
                    <a:pt x="10" y="30"/>
                  </a:cubicBezTo>
                  <a:cubicBezTo>
                    <a:pt x="10" y="29"/>
                    <a:pt x="9" y="28"/>
                    <a:pt x="9" y="27"/>
                  </a:cubicBezTo>
                  <a:cubicBezTo>
                    <a:pt x="8" y="26"/>
                    <a:pt x="7" y="25"/>
                    <a:pt x="6" y="2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40" name="Freeform 2222"/>
            <p:cNvSpPr>
              <a:spLocks/>
            </p:cNvSpPr>
            <p:nvPr/>
          </p:nvSpPr>
          <p:spPr bwMode="auto">
            <a:xfrm>
              <a:off x="3182205" y="3401593"/>
              <a:ext cx="107896" cy="174585"/>
            </a:xfrm>
            <a:custGeom>
              <a:avLst/>
              <a:gdLst/>
              <a:ahLst/>
              <a:cxnLst>
                <a:cxn ang="0">
                  <a:pos x="31" y="59"/>
                </a:cxn>
                <a:cxn ang="0">
                  <a:pos x="26" y="69"/>
                </a:cxn>
                <a:cxn ang="0">
                  <a:pos x="20" y="76"/>
                </a:cxn>
                <a:cxn ang="0">
                  <a:pos x="18" y="74"/>
                </a:cxn>
                <a:cxn ang="0">
                  <a:pos x="19" y="71"/>
                </a:cxn>
                <a:cxn ang="0">
                  <a:pos x="22" y="66"/>
                </a:cxn>
                <a:cxn ang="0">
                  <a:pos x="18" y="65"/>
                </a:cxn>
                <a:cxn ang="0">
                  <a:pos x="17" y="61"/>
                </a:cxn>
                <a:cxn ang="0">
                  <a:pos x="6" y="56"/>
                </a:cxn>
                <a:cxn ang="0">
                  <a:pos x="4" y="49"/>
                </a:cxn>
                <a:cxn ang="0">
                  <a:pos x="0" y="44"/>
                </a:cxn>
                <a:cxn ang="0">
                  <a:pos x="3" y="39"/>
                </a:cxn>
                <a:cxn ang="0">
                  <a:pos x="2" y="36"/>
                </a:cxn>
                <a:cxn ang="0">
                  <a:pos x="5" y="33"/>
                </a:cxn>
                <a:cxn ang="0">
                  <a:pos x="13" y="37"/>
                </a:cxn>
                <a:cxn ang="0">
                  <a:pos x="25" y="35"/>
                </a:cxn>
                <a:cxn ang="0">
                  <a:pos x="29" y="35"/>
                </a:cxn>
                <a:cxn ang="0">
                  <a:pos x="32" y="32"/>
                </a:cxn>
                <a:cxn ang="0">
                  <a:pos x="32" y="27"/>
                </a:cxn>
                <a:cxn ang="0">
                  <a:pos x="29" y="24"/>
                </a:cxn>
                <a:cxn ang="0">
                  <a:pos x="23" y="25"/>
                </a:cxn>
                <a:cxn ang="0">
                  <a:pos x="18" y="25"/>
                </a:cxn>
                <a:cxn ang="0">
                  <a:pos x="15" y="21"/>
                </a:cxn>
                <a:cxn ang="0">
                  <a:pos x="12" y="10"/>
                </a:cxn>
                <a:cxn ang="0">
                  <a:pos x="21" y="0"/>
                </a:cxn>
                <a:cxn ang="0">
                  <a:pos x="22" y="0"/>
                </a:cxn>
                <a:cxn ang="0">
                  <a:pos x="24" y="2"/>
                </a:cxn>
                <a:cxn ang="0">
                  <a:pos x="21" y="6"/>
                </a:cxn>
                <a:cxn ang="0">
                  <a:pos x="21" y="10"/>
                </a:cxn>
                <a:cxn ang="0">
                  <a:pos x="35" y="17"/>
                </a:cxn>
                <a:cxn ang="0">
                  <a:pos x="38" y="19"/>
                </a:cxn>
                <a:cxn ang="0">
                  <a:pos x="43" y="25"/>
                </a:cxn>
                <a:cxn ang="0">
                  <a:pos x="47" y="31"/>
                </a:cxn>
                <a:cxn ang="0">
                  <a:pos x="45" y="34"/>
                </a:cxn>
                <a:cxn ang="0">
                  <a:pos x="45" y="39"/>
                </a:cxn>
                <a:cxn ang="0">
                  <a:pos x="46" y="40"/>
                </a:cxn>
                <a:cxn ang="0">
                  <a:pos x="45" y="43"/>
                </a:cxn>
                <a:cxn ang="0">
                  <a:pos x="40" y="52"/>
                </a:cxn>
                <a:cxn ang="0">
                  <a:pos x="39" y="54"/>
                </a:cxn>
                <a:cxn ang="0">
                  <a:pos x="31" y="59"/>
                </a:cxn>
              </a:cxnLst>
              <a:rect l="0" t="0" r="r" b="b"/>
              <a:pathLst>
                <a:path w="47" h="76">
                  <a:moveTo>
                    <a:pt x="31" y="59"/>
                  </a:moveTo>
                  <a:cubicBezTo>
                    <a:pt x="29" y="63"/>
                    <a:pt x="28" y="66"/>
                    <a:pt x="26" y="69"/>
                  </a:cubicBezTo>
                  <a:cubicBezTo>
                    <a:pt x="23" y="70"/>
                    <a:pt x="22" y="73"/>
                    <a:pt x="20" y="76"/>
                  </a:cubicBezTo>
                  <a:cubicBezTo>
                    <a:pt x="19" y="75"/>
                    <a:pt x="19" y="74"/>
                    <a:pt x="18" y="74"/>
                  </a:cubicBezTo>
                  <a:cubicBezTo>
                    <a:pt x="19" y="73"/>
                    <a:pt x="19" y="72"/>
                    <a:pt x="19" y="71"/>
                  </a:cubicBezTo>
                  <a:cubicBezTo>
                    <a:pt x="22" y="68"/>
                    <a:pt x="22" y="68"/>
                    <a:pt x="22" y="66"/>
                  </a:cubicBezTo>
                  <a:cubicBezTo>
                    <a:pt x="21" y="65"/>
                    <a:pt x="20" y="65"/>
                    <a:pt x="18" y="65"/>
                  </a:cubicBezTo>
                  <a:cubicBezTo>
                    <a:pt x="18" y="64"/>
                    <a:pt x="18" y="62"/>
                    <a:pt x="17" y="61"/>
                  </a:cubicBezTo>
                  <a:cubicBezTo>
                    <a:pt x="15" y="58"/>
                    <a:pt x="12" y="55"/>
                    <a:pt x="6" y="56"/>
                  </a:cubicBezTo>
                  <a:cubicBezTo>
                    <a:pt x="5" y="54"/>
                    <a:pt x="6" y="51"/>
                    <a:pt x="4" y="49"/>
                  </a:cubicBezTo>
                  <a:cubicBezTo>
                    <a:pt x="3" y="48"/>
                    <a:pt x="2" y="46"/>
                    <a:pt x="0" y="44"/>
                  </a:cubicBezTo>
                  <a:cubicBezTo>
                    <a:pt x="1" y="42"/>
                    <a:pt x="2" y="40"/>
                    <a:pt x="3" y="39"/>
                  </a:cubicBezTo>
                  <a:cubicBezTo>
                    <a:pt x="3" y="38"/>
                    <a:pt x="2" y="37"/>
                    <a:pt x="2" y="36"/>
                  </a:cubicBezTo>
                  <a:cubicBezTo>
                    <a:pt x="3" y="34"/>
                    <a:pt x="4" y="34"/>
                    <a:pt x="5" y="33"/>
                  </a:cubicBezTo>
                  <a:cubicBezTo>
                    <a:pt x="8" y="35"/>
                    <a:pt x="10" y="36"/>
                    <a:pt x="13" y="37"/>
                  </a:cubicBezTo>
                  <a:cubicBezTo>
                    <a:pt x="16" y="35"/>
                    <a:pt x="20" y="34"/>
                    <a:pt x="25" y="35"/>
                  </a:cubicBezTo>
                  <a:cubicBezTo>
                    <a:pt x="26" y="36"/>
                    <a:pt x="27" y="35"/>
                    <a:pt x="29" y="35"/>
                  </a:cubicBezTo>
                  <a:cubicBezTo>
                    <a:pt x="30" y="34"/>
                    <a:pt x="31" y="33"/>
                    <a:pt x="32" y="32"/>
                  </a:cubicBezTo>
                  <a:cubicBezTo>
                    <a:pt x="32" y="30"/>
                    <a:pt x="32" y="29"/>
                    <a:pt x="32" y="27"/>
                  </a:cubicBezTo>
                  <a:cubicBezTo>
                    <a:pt x="31" y="27"/>
                    <a:pt x="30" y="26"/>
                    <a:pt x="29" y="24"/>
                  </a:cubicBezTo>
                  <a:cubicBezTo>
                    <a:pt x="27" y="24"/>
                    <a:pt x="25" y="24"/>
                    <a:pt x="23" y="25"/>
                  </a:cubicBezTo>
                  <a:cubicBezTo>
                    <a:pt x="22" y="25"/>
                    <a:pt x="20" y="25"/>
                    <a:pt x="18" y="25"/>
                  </a:cubicBezTo>
                  <a:cubicBezTo>
                    <a:pt x="17" y="24"/>
                    <a:pt x="16" y="22"/>
                    <a:pt x="15" y="21"/>
                  </a:cubicBezTo>
                  <a:cubicBezTo>
                    <a:pt x="15" y="17"/>
                    <a:pt x="15" y="13"/>
                    <a:pt x="12" y="10"/>
                  </a:cubicBezTo>
                  <a:cubicBezTo>
                    <a:pt x="15" y="6"/>
                    <a:pt x="18" y="3"/>
                    <a:pt x="21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1"/>
                    <a:pt x="23" y="1"/>
                    <a:pt x="24" y="2"/>
                  </a:cubicBezTo>
                  <a:cubicBezTo>
                    <a:pt x="23" y="3"/>
                    <a:pt x="22" y="4"/>
                    <a:pt x="21" y="6"/>
                  </a:cubicBezTo>
                  <a:cubicBezTo>
                    <a:pt x="21" y="7"/>
                    <a:pt x="21" y="8"/>
                    <a:pt x="21" y="10"/>
                  </a:cubicBezTo>
                  <a:cubicBezTo>
                    <a:pt x="25" y="13"/>
                    <a:pt x="30" y="15"/>
                    <a:pt x="35" y="17"/>
                  </a:cubicBezTo>
                  <a:cubicBezTo>
                    <a:pt x="36" y="18"/>
                    <a:pt x="37" y="18"/>
                    <a:pt x="38" y="19"/>
                  </a:cubicBezTo>
                  <a:cubicBezTo>
                    <a:pt x="40" y="21"/>
                    <a:pt x="42" y="23"/>
                    <a:pt x="43" y="25"/>
                  </a:cubicBezTo>
                  <a:cubicBezTo>
                    <a:pt x="44" y="27"/>
                    <a:pt x="45" y="29"/>
                    <a:pt x="47" y="31"/>
                  </a:cubicBezTo>
                  <a:cubicBezTo>
                    <a:pt x="46" y="32"/>
                    <a:pt x="45" y="33"/>
                    <a:pt x="45" y="34"/>
                  </a:cubicBezTo>
                  <a:cubicBezTo>
                    <a:pt x="45" y="35"/>
                    <a:pt x="45" y="37"/>
                    <a:pt x="45" y="39"/>
                  </a:cubicBezTo>
                  <a:cubicBezTo>
                    <a:pt x="45" y="39"/>
                    <a:pt x="45" y="40"/>
                    <a:pt x="46" y="40"/>
                  </a:cubicBezTo>
                  <a:cubicBezTo>
                    <a:pt x="46" y="41"/>
                    <a:pt x="46" y="42"/>
                    <a:pt x="45" y="43"/>
                  </a:cubicBezTo>
                  <a:cubicBezTo>
                    <a:pt x="43" y="45"/>
                    <a:pt x="42" y="49"/>
                    <a:pt x="40" y="52"/>
                  </a:cubicBezTo>
                  <a:cubicBezTo>
                    <a:pt x="40" y="52"/>
                    <a:pt x="39" y="53"/>
                    <a:pt x="39" y="54"/>
                  </a:cubicBezTo>
                  <a:cubicBezTo>
                    <a:pt x="37" y="57"/>
                    <a:pt x="34" y="59"/>
                    <a:pt x="31" y="5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41" name="Freeform 2223"/>
            <p:cNvSpPr>
              <a:spLocks/>
            </p:cNvSpPr>
            <p:nvPr/>
          </p:nvSpPr>
          <p:spPr bwMode="auto">
            <a:xfrm>
              <a:off x="3069429" y="3164656"/>
              <a:ext cx="124161" cy="92172"/>
            </a:xfrm>
            <a:custGeom>
              <a:avLst/>
              <a:gdLst/>
              <a:ahLst/>
              <a:cxnLst>
                <a:cxn ang="0">
                  <a:pos x="46" y="28"/>
                </a:cxn>
                <a:cxn ang="0">
                  <a:pos x="44" y="36"/>
                </a:cxn>
                <a:cxn ang="0">
                  <a:pos x="35" y="40"/>
                </a:cxn>
                <a:cxn ang="0">
                  <a:pos x="31" y="38"/>
                </a:cxn>
                <a:cxn ang="0">
                  <a:pos x="25" y="39"/>
                </a:cxn>
                <a:cxn ang="0">
                  <a:pos x="18" y="36"/>
                </a:cxn>
                <a:cxn ang="0">
                  <a:pos x="17" y="36"/>
                </a:cxn>
                <a:cxn ang="0">
                  <a:pos x="13" y="35"/>
                </a:cxn>
                <a:cxn ang="0">
                  <a:pos x="13" y="35"/>
                </a:cxn>
                <a:cxn ang="0">
                  <a:pos x="13" y="29"/>
                </a:cxn>
                <a:cxn ang="0">
                  <a:pos x="10" y="26"/>
                </a:cxn>
                <a:cxn ang="0">
                  <a:pos x="6" y="27"/>
                </a:cxn>
                <a:cxn ang="0">
                  <a:pos x="0" y="23"/>
                </a:cxn>
                <a:cxn ang="0">
                  <a:pos x="0" y="16"/>
                </a:cxn>
                <a:cxn ang="0">
                  <a:pos x="3" y="14"/>
                </a:cxn>
                <a:cxn ang="0">
                  <a:pos x="13" y="7"/>
                </a:cxn>
                <a:cxn ang="0">
                  <a:pos x="15" y="5"/>
                </a:cxn>
                <a:cxn ang="0">
                  <a:pos x="25" y="6"/>
                </a:cxn>
                <a:cxn ang="0">
                  <a:pos x="30" y="3"/>
                </a:cxn>
                <a:cxn ang="0">
                  <a:pos x="34" y="0"/>
                </a:cxn>
                <a:cxn ang="0">
                  <a:pos x="41" y="0"/>
                </a:cxn>
                <a:cxn ang="0">
                  <a:pos x="43" y="2"/>
                </a:cxn>
                <a:cxn ang="0">
                  <a:pos x="44" y="10"/>
                </a:cxn>
                <a:cxn ang="0">
                  <a:pos x="54" y="21"/>
                </a:cxn>
                <a:cxn ang="0">
                  <a:pos x="46" y="28"/>
                </a:cxn>
              </a:cxnLst>
              <a:rect l="0" t="0" r="r" b="b"/>
              <a:pathLst>
                <a:path w="54" h="40">
                  <a:moveTo>
                    <a:pt x="46" y="28"/>
                  </a:moveTo>
                  <a:cubicBezTo>
                    <a:pt x="45" y="31"/>
                    <a:pt x="44" y="34"/>
                    <a:pt x="44" y="36"/>
                  </a:cubicBezTo>
                  <a:cubicBezTo>
                    <a:pt x="40" y="38"/>
                    <a:pt x="38" y="39"/>
                    <a:pt x="35" y="40"/>
                  </a:cubicBezTo>
                  <a:cubicBezTo>
                    <a:pt x="33" y="40"/>
                    <a:pt x="32" y="39"/>
                    <a:pt x="31" y="38"/>
                  </a:cubicBezTo>
                  <a:cubicBezTo>
                    <a:pt x="29" y="38"/>
                    <a:pt x="27" y="40"/>
                    <a:pt x="25" y="39"/>
                  </a:cubicBezTo>
                  <a:cubicBezTo>
                    <a:pt x="23" y="37"/>
                    <a:pt x="21" y="36"/>
                    <a:pt x="18" y="36"/>
                  </a:cubicBezTo>
                  <a:cubicBezTo>
                    <a:pt x="18" y="36"/>
                    <a:pt x="17" y="36"/>
                    <a:pt x="17" y="36"/>
                  </a:cubicBezTo>
                  <a:cubicBezTo>
                    <a:pt x="16" y="35"/>
                    <a:pt x="14" y="36"/>
                    <a:pt x="13" y="3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2" y="33"/>
                    <a:pt x="14" y="31"/>
                    <a:pt x="13" y="29"/>
                  </a:cubicBezTo>
                  <a:cubicBezTo>
                    <a:pt x="12" y="28"/>
                    <a:pt x="11" y="27"/>
                    <a:pt x="10" y="26"/>
                  </a:cubicBezTo>
                  <a:cubicBezTo>
                    <a:pt x="8" y="26"/>
                    <a:pt x="8" y="26"/>
                    <a:pt x="6" y="27"/>
                  </a:cubicBezTo>
                  <a:cubicBezTo>
                    <a:pt x="4" y="26"/>
                    <a:pt x="2" y="24"/>
                    <a:pt x="0" y="23"/>
                  </a:cubicBezTo>
                  <a:cubicBezTo>
                    <a:pt x="0" y="21"/>
                    <a:pt x="0" y="18"/>
                    <a:pt x="0" y="16"/>
                  </a:cubicBezTo>
                  <a:cubicBezTo>
                    <a:pt x="1" y="15"/>
                    <a:pt x="2" y="14"/>
                    <a:pt x="3" y="14"/>
                  </a:cubicBezTo>
                  <a:cubicBezTo>
                    <a:pt x="6" y="12"/>
                    <a:pt x="10" y="10"/>
                    <a:pt x="13" y="7"/>
                  </a:cubicBezTo>
                  <a:cubicBezTo>
                    <a:pt x="14" y="6"/>
                    <a:pt x="15" y="6"/>
                    <a:pt x="15" y="5"/>
                  </a:cubicBezTo>
                  <a:cubicBezTo>
                    <a:pt x="19" y="6"/>
                    <a:pt x="22" y="6"/>
                    <a:pt x="25" y="6"/>
                  </a:cubicBezTo>
                  <a:cubicBezTo>
                    <a:pt x="27" y="6"/>
                    <a:pt x="28" y="4"/>
                    <a:pt x="30" y="3"/>
                  </a:cubicBezTo>
                  <a:cubicBezTo>
                    <a:pt x="32" y="2"/>
                    <a:pt x="33" y="1"/>
                    <a:pt x="34" y="0"/>
                  </a:cubicBezTo>
                  <a:cubicBezTo>
                    <a:pt x="36" y="0"/>
                    <a:pt x="38" y="0"/>
                    <a:pt x="41" y="0"/>
                  </a:cubicBezTo>
                  <a:cubicBezTo>
                    <a:pt x="42" y="1"/>
                    <a:pt x="43" y="2"/>
                    <a:pt x="43" y="2"/>
                  </a:cubicBezTo>
                  <a:cubicBezTo>
                    <a:pt x="44" y="5"/>
                    <a:pt x="44" y="8"/>
                    <a:pt x="44" y="10"/>
                  </a:cubicBezTo>
                  <a:cubicBezTo>
                    <a:pt x="47" y="13"/>
                    <a:pt x="51" y="17"/>
                    <a:pt x="54" y="21"/>
                  </a:cubicBezTo>
                  <a:cubicBezTo>
                    <a:pt x="51" y="24"/>
                    <a:pt x="50" y="27"/>
                    <a:pt x="46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42" name="Freeform 2224"/>
            <p:cNvSpPr>
              <a:spLocks/>
            </p:cNvSpPr>
            <p:nvPr/>
          </p:nvSpPr>
          <p:spPr bwMode="auto">
            <a:xfrm>
              <a:off x="3361669" y="3541477"/>
              <a:ext cx="129041" cy="107896"/>
            </a:xfrm>
            <a:custGeom>
              <a:avLst/>
              <a:gdLst/>
              <a:ahLst/>
              <a:cxnLst>
                <a:cxn ang="0">
                  <a:pos x="24" y="8"/>
                </a:cxn>
                <a:cxn ang="0">
                  <a:pos x="28" y="8"/>
                </a:cxn>
                <a:cxn ang="0">
                  <a:pos x="34" y="0"/>
                </a:cxn>
                <a:cxn ang="0">
                  <a:pos x="36" y="2"/>
                </a:cxn>
                <a:cxn ang="0">
                  <a:pos x="42" y="1"/>
                </a:cxn>
                <a:cxn ang="0">
                  <a:pos x="46" y="0"/>
                </a:cxn>
                <a:cxn ang="0">
                  <a:pos x="48" y="3"/>
                </a:cxn>
                <a:cxn ang="0">
                  <a:pos x="48" y="7"/>
                </a:cxn>
                <a:cxn ang="0">
                  <a:pos x="51" y="15"/>
                </a:cxn>
                <a:cxn ang="0">
                  <a:pos x="56" y="16"/>
                </a:cxn>
                <a:cxn ang="0">
                  <a:pos x="55" y="23"/>
                </a:cxn>
                <a:cxn ang="0">
                  <a:pos x="52" y="25"/>
                </a:cxn>
                <a:cxn ang="0">
                  <a:pos x="50" y="26"/>
                </a:cxn>
                <a:cxn ang="0">
                  <a:pos x="44" y="34"/>
                </a:cxn>
                <a:cxn ang="0">
                  <a:pos x="40" y="37"/>
                </a:cxn>
                <a:cxn ang="0">
                  <a:pos x="35" y="38"/>
                </a:cxn>
                <a:cxn ang="0">
                  <a:pos x="31" y="38"/>
                </a:cxn>
                <a:cxn ang="0">
                  <a:pos x="25" y="45"/>
                </a:cxn>
                <a:cxn ang="0">
                  <a:pos x="20" y="44"/>
                </a:cxn>
                <a:cxn ang="0">
                  <a:pos x="15" y="47"/>
                </a:cxn>
                <a:cxn ang="0">
                  <a:pos x="11" y="46"/>
                </a:cxn>
                <a:cxn ang="0">
                  <a:pos x="8" y="35"/>
                </a:cxn>
                <a:cxn ang="0">
                  <a:pos x="0" y="24"/>
                </a:cxn>
                <a:cxn ang="0">
                  <a:pos x="0" y="21"/>
                </a:cxn>
                <a:cxn ang="0">
                  <a:pos x="1" y="15"/>
                </a:cxn>
                <a:cxn ang="0">
                  <a:pos x="5" y="19"/>
                </a:cxn>
                <a:cxn ang="0">
                  <a:pos x="11" y="27"/>
                </a:cxn>
                <a:cxn ang="0">
                  <a:pos x="13" y="27"/>
                </a:cxn>
                <a:cxn ang="0">
                  <a:pos x="17" y="22"/>
                </a:cxn>
                <a:cxn ang="0">
                  <a:pos x="21" y="22"/>
                </a:cxn>
                <a:cxn ang="0">
                  <a:pos x="24" y="20"/>
                </a:cxn>
                <a:cxn ang="0">
                  <a:pos x="24" y="16"/>
                </a:cxn>
                <a:cxn ang="0">
                  <a:pos x="23" y="11"/>
                </a:cxn>
                <a:cxn ang="0">
                  <a:pos x="24" y="8"/>
                </a:cxn>
              </a:cxnLst>
              <a:rect l="0" t="0" r="r" b="b"/>
              <a:pathLst>
                <a:path w="56" h="47">
                  <a:moveTo>
                    <a:pt x="24" y="8"/>
                  </a:moveTo>
                  <a:cubicBezTo>
                    <a:pt x="25" y="8"/>
                    <a:pt x="27" y="8"/>
                    <a:pt x="28" y="8"/>
                  </a:cubicBezTo>
                  <a:cubicBezTo>
                    <a:pt x="30" y="6"/>
                    <a:pt x="32" y="3"/>
                    <a:pt x="34" y="0"/>
                  </a:cubicBezTo>
                  <a:cubicBezTo>
                    <a:pt x="35" y="1"/>
                    <a:pt x="36" y="2"/>
                    <a:pt x="36" y="2"/>
                  </a:cubicBezTo>
                  <a:cubicBezTo>
                    <a:pt x="39" y="3"/>
                    <a:pt x="41" y="2"/>
                    <a:pt x="42" y="1"/>
                  </a:cubicBezTo>
                  <a:cubicBezTo>
                    <a:pt x="43" y="1"/>
                    <a:pt x="45" y="1"/>
                    <a:pt x="46" y="0"/>
                  </a:cubicBezTo>
                  <a:cubicBezTo>
                    <a:pt x="47" y="1"/>
                    <a:pt x="47" y="2"/>
                    <a:pt x="48" y="3"/>
                  </a:cubicBezTo>
                  <a:cubicBezTo>
                    <a:pt x="48" y="4"/>
                    <a:pt x="48" y="6"/>
                    <a:pt x="48" y="7"/>
                  </a:cubicBezTo>
                  <a:cubicBezTo>
                    <a:pt x="49" y="10"/>
                    <a:pt x="50" y="12"/>
                    <a:pt x="51" y="15"/>
                  </a:cubicBezTo>
                  <a:cubicBezTo>
                    <a:pt x="53" y="15"/>
                    <a:pt x="54" y="15"/>
                    <a:pt x="56" y="16"/>
                  </a:cubicBezTo>
                  <a:cubicBezTo>
                    <a:pt x="56" y="18"/>
                    <a:pt x="56" y="20"/>
                    <a:pt x="55" y="23"/>
                  </a:cubicBezTo>
                  <a:cubicBezTo>
                    <a:pt x="54" y="24"/>
                    <a:pt x="53" y="24"/>
                    <a:pt x="52" y="25"/>
                  </a:cubicBezTo>
                  <a:cubicBezTo>
                    <a:pt x="51" y="25"/>
                    <a:pt x="51" y="25"/>
                    <a:pt x="50" y="26"/>
                  </a:cubicBezTo>
                  <a:cubicBezTo>
                    <a:pt x="48" y="29"/>
                    <a:pt x="46" y="31"/>
                    <a:pt x="44" y="34"/>
                  </a:cubicBezTo>
                  <a:cubicBezTo>
                    <a:pt x="42" y="36"/>
                    <a:pt x="43" y="36"/>
                    <a:pt x="40" y="37"/>
                  </a:cubicBezTo>
                  <a:cubicBezTo>
                    <a:pt x="38" y="38"/>
                    <a:pt x="36" y="39"/>
                    <a:pt x="35" y="38"/>
                  </a:cubicBezTo>
                  <a:cubicBezTo>
                    <a:pt x="34" y="38"/>
                    <a:pt x="33" y="38"/>
                    <a:pt x="31" y="38"/>
                  </a:cubicBezTo>
                  <a:cubicBezTo>
                    <a:pt x="29" y="40"/>
                    <a:pt x="27" y="42"/>
                    <a:pt x="25" y="45"/>
                  </a:cubicBezTo>
                  <a:cubicBezTo>
                    <a:pt x="24" y="45"/>
                    <a:pt x="22" y="45"/>
                    <a:pt x="20" y="44"/>
                  </a:cubicBezTo>
                  <a:cubicBezTo>
                    <a:pt x="19" y="45"/>
                    <a:pt x="17" y="46"/>
                    <a:pt x="15" y="47"/>
                  </a:cubicBezTo>
                  <a:cubicBezTo>
                    <a:pt x="14" y="47"/>
                    <a:pt x="13" y="46"/>
                    <a:pt x="11" y="46"/>
                  </a:cubicBezTo>
                  <a:cubicBezTo>
                    <a:pt x="10" y="43"/>
                    <a:pt x="8" y="39"/>
                    <a:pt x="8" y="35"/>
                  </a:cubicBezTo>
                  <a:cubicBezTo>
                    <a:pt x="6" y="32"/>
                    <a:pt x="3" y="28"/>
                    <a:pt x="0" y="24"/>
                  </a:cubicBezTo>
                  <a:cubicBezTo>
                    <a:pt x="0" y="23"/>
                    <a:pt x="0" y="22"/>
                    <a:pt x="0" y="21"/>
                  </a:cubicBezTo>
                  <a:cubicBezTo>
                    <a:pt x="2" y="20"/>
                    <a:pt x="2" y="18"/>
                    <a:pt x="1" y="15"/>
                  </a:cubicBezTo>
                  <a:cubicBezTo>
                    <a:pt x="3" y="16"/>
                    <a:pt x="4" y="17"/>
                    <a:pt x="5" y="19"/>
                  </a:cubicBezTo>
                  <a:cubicBezTo>
                    <a:pt x="7" y="21"/>
                    <a:pt x="9" y="24"/>
                    <a:pt x="11" y="27"/>
                  </a:cubicBezTo>
                  <a:cubicBezTo>
                    <a:pt x="12" y="27"/>
                    <a:pt x="12" y="27"/>
                    <a:pt x="13" y="27"/>
                  </a:cubicBezTo>
                  <a:cubicBezTo>
                    <a:pt x="14" y="25"/>
                    <a:pt x="15" y="24"/>
                    <a:pt x="17" y="22"/>
                  </a:cubicBezTo>
                  <a:cubicBezTo>
                    <a:pt x="18" y="22"/>
                    <a:pt x="20" y="22"/>
                    <a:pt x="21" y="22"/>
                  </a:cubicBezTo>
                  <a:cubicBezTo>
                    <a:pt x="22" y="22"/>
                    <a:pt x="23" y="21"/>
                    <a:pt x="24" y="20"/>
                  </a:cubicBezTo>
                  <a:cubicBezTo>
                    <a:pt x="24" y="19"/>
                    <a:pt x="24" y="17"/>
                    <a:pt x="24" y="16"/>
                  </a:cubicBezTo>
                  <a:cubicBezTo>
                    <a:pt x="23" y="14"/>
                    <a:pt x="24" y="13"/>
                    <a:pt x="23" y="11"/>
                  </a:cubicBezTo>
                  <a:cubicBezTo>
                    <a:pt x="23" y="10"/>
                    <a:pt x="22" y="9"/>
                    <a:pt x="24" y="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43" name="Freeform 2225"/>
            <p:cNvSpPr>
              <a:spLocks/>
            </p:cNvSpPr>
            <p:nvPr/>
          </p:nvSpPr>
          <p:spPr bwMode="auto">
            <a:xfrm>
              <a:off x="3297149" y="3509489"/>
              <a:ext cx="101390" cy="165368"/>
            </a:xfrm>
            <a:custGeom>
              <a:avLst/>
              <a:gdLst/>
              <a:ahLst/>
              <a:cxnLst>
                <a:cxn ang="0">
                  <a:pos x="29" y="33"/>
                </a:cxn>
                <a:cxn ang="0">
                  <a:pos x="27" y="34"/>
                </a:cxn>
                <a:cxn ang="0">
                  <a:pos x="27" y="38"/>
                </a:cxn>
                <a:cxn ang="0">
                  <a:pos x="34" y="48"/>
                </a:cxn>
                <a:cxn ang="0">
                  <a:pos x="35" y="53"/>
                </a:cxn>
                <a:cxn ang="0">
                  <a:pos x="37" y="59"/>
                </a:cxn>
                <a:cxn ang="0">
                  <a:pos x="37" y="60"/>
                </a:cxn>
                <a:cxn ang="0">
                  <a:pos x="43" y="62"/>
                </a:cxn>
                <a:cxn ang="0">
                  <a:pos x="43" y="72"/>
                </a:cxn>
                <a:cxn ang="0">
                  <a:pos x="37" y="68"/>
                </a:cxn>
                <a:cxn ang="0">
                  <a:pos x="30" y="69"/>
                </a:cxn>
                <a:cxn ang="0">
                  <a:pos x="28" y="65"/>
                </a:cxn>
                <a:cxn ang="0">
                  <a:pos x="21" y="65"/>
                </a:cxn>
                <a:cxn ang="0">
                  <a:pos x="19" y="66"/>
                </a:cxn>
                <a:cxn ang="0">
                  <a:pos x="14" y="57"/>
                </a:cxn>
                <a:cxn ang="0">
                  <a:pos x="18" y="54"/>
                </a:cxn>
                <a:cxn ang="0">
                  <a:pos x="18" y="48"/>
                </a:cxn>
                <a:cxn ang="0">
                  <a:pos x="6" y="45"/>
                </a:cxn>
                <a:cxn ang="0">
                  <a:pos x="0" y="37"/>
                </a:cxn>
                <a:cxn ang="0">
                  <a:pos x="0" y="35"/>
                </a:cxn>
                <a:cxn ang="0">
                  <a:pos x="3" y="35"/>
                </a:cxn>
                <a:cxn ang="0">
                  <a:pos x="7" y="34"/>
                </a:cxn>
                <a:cxn ang="0">
                  <a:pos x="7" y="31"/>
                </a:cxn>
                <a:cxn ang="0">
                  <a:pos x="5" y="24"/>
                </a:cxn>
                <a:cxn ang="0">
                  <a:pos x="4" y="21"/>
                </a:cxn>
                <a:cxn ang="0">
                  <a:pos x="4" y="17"/>
                </a:cxn>
                <a:cxn ang="0">
                  <a:pos x="8" y="13"/>
                </a:cxn>
                <a:cxn ang="0">
                  <a:pos x="11" y="13"/>
                </a:cxn>
                <a:cxn ang="0">
                  <a:pos x="13" y="17"/>
                </a:cxn>
                <a:cxn ang="0">
                  <a:pos x="18" y="16"/>
                </a:cxn>
                <a:cxn ang="0">
                  <a:pos x="21" y="13"/>
                </a:cxn>
                <a:cxn ang="0">
                  <a:pos x="17" y="10"/>
                </a:cxn>
                <a:cxn ang="0">
                  <a:pos x="18" y="9"/>
                </a:cxn>
                <a:cxn ang="0">
                  <a:pos x="17" y="6"/>
                </a:cxn>
                <a:cxn ang="0">
                  <a:pos x="22" y="3"/>
                </a:cxn>
                <a:cxn ang="0">
                  <a:pos x="27" y="0"/>
                </a:cxn>
                <a:cxn ang="0">
                  <a:pos x="33" y="8"/>
                </a:cxn>
                <a:cxn ang="0">
                  <a:pos x="33" y="10"/>
                </a:cxn>
                <a:cxn ang="0">
                  <a:pos x="27" y="14"/>
                </a:cxn>
                <a:cxn ang="0">
                  <a:pos x="27" y="18"/>
                </a:cxn>
                <a:cxn ang="0">
                  <a:pos x="27" y="18"/>
                </a:cxn>
                <a:cxn ang="0">
                  <a:pos x="29" y="22"/>
                </a:cxn>
                <a:cxn ang="0">
                  <a:pos x="27" y="23"/>
                </a:cxn>
                <a:cxn ang="0">
                  <a:pos x="28" y="26"/>
                </a:cxn>
                <a:cxn ang="0">
                  <a:pos x="29" y="33"/>
                </a:cxn>
              </a:cxnLst>
              <a:rect l="0" t="0" r="r" b="b"/>
              <a:pathLst>
                <a:path w="44" h="72">
                  <a:moveTo>
                    <a:pt x="29" y="33"/>
                  </a:moveTo>
                  <a:cubicBezTo>
                    <a:pt x="28" y="33"/>
                    <a:pt x="28" y="34"/>
                    <a:pt x="27" y="34"/>
                  </a:cubicBezTo>
                  <a:cubicBezTo>
                    <a:pt x="27" y="35"/>
                    <a:pt x="27" y="37"/>
                    <a:pt x="27" y="38"/>
                  </a:cubicBezTo>
                  <a:cubicBezTo>
                    <a:pt x="29" y="42"/>
                    <a:pt x="31" y="45"/>
                    <a:pt x="34" y="48"/>
                  </a:cubicBezTo>
                  <a:cubicBezTo>
                    <a:pt x="35" y="49"/>
                    <a:pt x="35" y="51"/>
                    <a:pt x="35" y="53"/>
                  </a:cubicBezTo>
                  <a:cubicBezTo>
                    <a:pt x="36" y="55"/>
                    <a:pt x="37" y="57"/>
                    <a:pt x="37" y="59"/>
                  </a:cubicBezTo>
                  <a:cubicBezTo>
                    <a:pt x="37" y="60"/>
                    <a:pt x="37" y="60"/>
                    <a:pt x="37" y="60"/>
                  </a:cubicBezTo>
                  <a:cubicBezTo>
                    <a:pt x="39" y="61"/>
                    <a:pt x="41" y="62"/>
                    <a:pt x="43" y="62"/>
                  </a:cubicBezTo>
                  <a:cubicBezTo>
                    <a:pt x="44" y="65"/>
                    <a:pt x="42" y="68"/>
                    <a:pt x="43" y="72"/>
                  </a:cubicBezTo>
                  <a:cubicBezTo>
                    <a:pt x="40" y="71"/>
                    <a:pt x="39" y="69"/>
                    <a:pt x="37" y="68"/>
                  </a:cubicBezTo>
                  <a:cubicBezTo>
                    <a:pt x="35" y="68"/>
                    <a:pt x="33" y="69"/>
                    <a:pt x="30" y="69"/>
                  </a:cubicBezTo>
                  <a:cubicBezTo>
                    <a:pt x="30" y="68"/>
                    <a:pt x="29" y="66"/>
                    <a:pt x="28" y="65"/>
                  </a:cubicBezTo>
                  <a:cubicBezTo>
                    <a:pt x="26" y="65"/>
                    <a:pt x="23" y="65"/>
                    <a:pt x="21" y="65"/>
                  </a:cubicBezTo>
                  <a:cubicBezTo>
                    <a:pt x="20" y="65"/>
                    <a:pt x="20" y="66"/>
                    <a:pt x="19" y="66"/>
                  </a:cubicBezTo>
                  <a:cubicBezTo>
                    <a:pt x="16" y="64"/>
                    <a:pt x="15" y="60"/>
                    <a:pt x="14" y="57"/>
                  </a:cubicBezTo>
                  <a:cubicBezTo>
                    <a:pt x="15" y="56"/>
                    <a:pt x="16" y="55"/>
                    <a:pt x="18" y="54"/>
                  </a:cubicBezTo>
                  <a:cubicBezTo>
                    <a:pt x="18" y="52"/>
                    <a:pt x="18" y="50"/>
                    <a:pt x="18" y="48"/>
                  </a:cubicBezTo>
                  <a:cubicBezTo>
                    <a:pt x="14" y="46"/>
                    <a:pt x="10" y="45"/>
                    <a:pt x="6" y="45"/>
                  </a:cubicBezTo>
                  <a:cubicBezTo>
                    <a:pt x="4" y="43"/>
                    <a:pt x="2" y="40"/>
                    <a:pt x="0" y="37"/>
                  </a:cubicBezTo>
                  <a:cubicBezTo>
                    <a:pt x="0" y="37"/>
                    <a:pt x="0" y="36"/>
                    <a:pt x="0" y="35"/>
                  </a:cubicBezTo>
                  <a:cubicBezTo>
                    <a:pt x="1" y="35"/>
                    <a:pt x="2" y="35"/>
                    <a:pt x="3" y="35"/>
                  </a:cubicBezTo>
                  <a:cubicBezTo>
                    <a:pt x="4" y="35"/>
                    <a:pt x="5" y="36"/>
                    <a:pt x="7" y="34"/>
                  </a:cubicBezTo>
                  <a:cubicBezTo>
                    <a:pt x="7" y="33"/>
                    <a:pt x="7" y="32"/>
                    <a:pt x="7" y="31"/>
                  </a:cubicBezTo>
                  <a:cubicBezTo>
                    <a:pt x="7" y="29"/>
                    <a:pt x="6" y="26"/>
                    <a:pt x="5" y="24"/>
                  </a:cubicBezTo>
                  <a:cubicBezTo>
                    <a:pt x="4" y="23"/>
                    <a:pt x="4" y="22"/>
                    <a:pt x="4" y="21"/>
                  </a:cubicBezTo>
                  <a:cubicBezTo>
                    <a:pt x="4" y="20"/>
                    <a:pt x="4" y="18"/>
                    <a:pt x="4" y="17"/>
                  </a:cubicBezTo>
                  <a:cubicBezTo>
                    <a:pt x="5" y="16"/>
                    <a:pt x="6" y="15"/>
                    <a:pt x="8" y="13"/>
                  </a:cubicBezTo>
                  <a:cubicBezTo>
                    <a:pt x="9" y="13"/>
                    <a:pt x="10" y="13"/>
                    <a:pt x="11" y="13"/>
                  </a:cubicBezTo>
                  <a:cubicBezTo>
                    <a:pt x="12" y="14"/>
                    <a:pt x="13" y="15"/>
                    <a:pt x="13" y="17"/>
                  </a:cubicBezTo>
                  <a:cubicBezTo>
                    <a:pt x="15" y="16"/>
                    <a:pt x="16" y="16"/>
                    <a:pt x="18" y="16"/>
                  </a:cubicBezTo>
                  <a:cubicBezTo>
                    <a:pt x="19" y="15"/>
                    <a:pt x="20" y="14"/>
                    <a:pt x="21" y="13"/>
                  </a:cubicBezTo>
                  <a:cubicBezTo>
                    <a:pt x="20" y="12"/>
                    <a:pt x="18" y="11"/>
                    <a:pt x="17" y="10"/>
                  </a:cubicBezTo>
                  <a:cubicBezTo>
                    <a:pt x="17" y="10"/>
                    <a:pt x="18" y="9"/>
                    <a:pt x="18" y="9"/>
                  </a:cubicBezTo>
                  <a:cubicBezTo>
                    <a:pt x="17" y="8"/>
                    <a:pt x="17" y="7"/>
                    <a:pt x="17" y="6"/>
                  </a:cubicBezTo>
                  <a:cubicBezTo>
                    <a:pt x="19" y="5"/>
                    <a:pt x="20" y="3"/>
                    <a:pt x="22" y="3"/>
                  </a:cubicBezTo>
                  <a:cubicBezTo>
                    <a:pt x="24" y="3"/>
                    <a:pt x="25" y="1"/>
                    <a:pt x="27" y="0"/>
                  </a:cubicBezTo>
                  <a:cubicBezTo>
                    <a:pt x="29" y="3"/>
                    <a:pt x="31" y="5"/>
                    <a:pt x="33" y="8"/>
                  </a:cubicBezTo>
                  <a:cubicBezTo>
                    <a:pt x="33" y="9"/>
                    <a:pt x="33" y="9"/>
                    <a:pt x="33" y="10"/>
                  </a:cubicBezTo>
                  <a:cubicBezTo>
                    <a:pt x="31" y="11"/>
                    <a:pt x="29" y="13"/>
                    <a:pt x="27" y="14"/>
                  </a:cubicBezTo>
                  <a:cubicBezTo>
                    <a:pt x="27" y="16"/>
                    <a:pt x="27" y="17"/>
                    <a:pt x="27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8" y="19"/>
                    <a:pt x="28" y="21"/>
                    <a:pt x="29" y="22"/>
                  </a:cubicBezTo>
                  <a:cubicBezTo>
                    <a:pt x="28" y="22"/>
                    <a:pt x="28" y="23"/>
                    <a:pt x="27" y="23"/>
                  </a:cubicBezTo>
                  <a:cubicBezTo>
                    <a:pt x="28" y="24"/>
                    <a:pt x="28" y="25"/>
                    <a:pt x="28" y="26"/>
                  </a:cubicBezTo>
                  <a:cubicBezTo>
                    <a:pt x="28" y="29"/>
                    <a:pt x="27" y="31"/>
                    <a:pt x="29" y="3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44" name="Freeform 2227"/>
            <p:cNvSpPr>
              <a:spLocks/>
            </p:cNvSpPr>
            <p:nvPr/>
          </p:nvSpPr>
          <p:spPr bwMode="auto">
            <a:xfrm>
              <a:off x="3354621" y="3679736"/>
              <a:ext cx="119824" cy="91630"/>
            </a:xfrm>
            <a:custGeom>
              <a:avLst/>
              <a:gdLst/>
              <a:ahLst/>
              <a:cxnLst>
                <a:cxn ang="0">
                  <a:pos x="52" y="20"/>
                </a:cxn>
                <a:cxn ang="0">
                  <a:pos x="52" y="30"/>
                </a:cxn>
                <a:cxn ang="0">
                  <a:pos x="50" y="31"/>
                </a:cxn>
                <a:cxn ang="0">
                  <a:pos x="45" y="32"/>
                </a:cxn>
                <a:cxn ang="0">
                  <a:pos x="44" y="32"/>
                </a:cxn>
                <a:cxn ang="0">
                  <a:pos x="41" y="31"/>
                </a:cxn>
                <a:cxn ang="0">
                  <a:pos x="35" y="30"/>
                </a:cxn>
                <a:cxn ang="0">
                  <a:pos x="22" y="39"/>
                </a:cxn>
                <a:cxn ang="0">
                  <a:pos x="17" y="39"/>
                </a:cxn>
                <a:cxn ang="0">
                  <a:pos x="13" y="38"/>
                </a:cxn>
                <a:cxn ang="0">
                  <a:pos x="9" y="40"/>
                </a:cxn>
                <a:cxn ang="0">
                  <a:pos x="2" y="34"/>
                </a:cxn>
                <a:cxn ang="0">
                  <a:pos x="0" y="30"/>
                </a:cxn>
                <a:cxn ang="0">
                  <a:pos x="0" y="27"/>
                </a:cxn>
                <a:cxn ang="0">
                  <a:pos x="6" y="23"/>
                </a:cxn>
                <a:cxn ang="0">
                  <a:pos x="6" y="19"/>
                </a:cxn>
                <a:cxn ang="0">
                  <a:pos x="4" y="13"/>
                </a:cxn>
                <a:cxn ang="0">
                  <a:pos x="11" y="6"/>
                </a:cxn>
                <a:cxn ang="0">
                  <a:pos x="19" y="0"/>
                </a:cxn>
                <a:cxn ang="0">
                  <a:pos x="26" y="4"/>
                </a:cxn>
                <a:cxn ang="0">
                  <a:pos x="31" y="10"/>
                </a:cxn>
                <a:cxn ang="0">
                  <a:pos x="38" y="8"/>
                </a:cxn>
                <a:cxn ang="0">
                  <a:pos x="41" y="14"/>
                </a:cxn>
                <a:cxn ang="0">
                  <a:pos x="46" y="11"/>
                </a:cxn>
                <a:cxn ang="0">
                  <a:pos x="52" y="20"/>
                </a:cxn>
              </a:cxnLst>
              <a:rect l="0" t="0" r="r" b="b"/>
              <a:pathLst>
                <a:path w="52" h="40">
                  <a:moveTo>
                    <a:pt x="52" y="20"/>
                  </a:moveTo>
                  <a:cubicBezTo>
                    <a:pt x="52" y="23"/>
                    <a:pt x="52" y="26"/>
                    <a:pt x="52" y="30"/>
                  </a:cubicBezTo>
                  <a:cubicBezTo>
                    <a:pt x="51" y="30"/>
                    <a:pt x="51" y="31"/>
                    <a:pt x="50" y="31"/>
                  </a:cubicBezTo>
                  <a:cubicBezTo>
                    <a:pt x="48" y="31"/>
                    <a:pt x="47" y="31"/>
                    <a:pt x="45" y="32"/>
                  </a:cubicBezTo>
                  <a:cubicBezTo>
                    <a:pt x="45" y="32"/>
                    <a:pt x="44" y="32"/>
                    <a:pt x="44" y="32"/>
                  </a:cubicBezTo>
                  <a:cubicBezTo>
                    <a:pt x="43" y="32"/>
                    <a:pt x="42" y="32"/>
                    <a:pt x="41" y="31"/>
                  </a:cubicBezTo>
                  <a:cubicBezTo>
                    <a:pt x="39" y="30"/>
                    <a:pt x="37" y="29"/>
                    <a:pt x="35" y="30"/>
                  </a:cubicBezTo>
                  <a:cubicBezTo>
                    <a:pt x="31" y="33"/>
                    <a:pt x="26" y="36"/>
                    <a:pt x="22" y="39"/>
                  </a:cubicBezTo>
                  <a:cubicBezTo>
                    <a:pt x="20" y="39"/>
                    <a:pt x="19" y="39"/>
                    <a:pt x="17" y="39"/>
                  </a:cubicBezTo>
                  <a:cubicBezTo>
                    <a:pt x="15" y="38"/>
                    <a:pt x="14" y="39"/>
                    <a:pt x="13" y="38"/>
                  </a:cubicBezTo>
                  <a:cubicBezTo>
                    <a:pt x="11" y="38"/>
                    <a:pt x="10" y="39"/>
                    <a:pt x="9" y="40"/>
                  </a:cubicBezTo>
                  <a:cubicBezTo>
                    <a:pt x="6" y="39"/>
                    <a:pt x="4" y="36"/>
                    <a:pt x="2" y="34"/>
                  </a:cubicBezTo>
                  <a:cubicBezTo>
                    <a:pt x="1" y="33"/>
                    <a:pt x="0" y="32"/>
                    <a:pt x="0" y="30"/>
                  </a:cubicBezTo>
                  <a:cubicBezTo>
                    <a:pt x="0" y="29"/>
                    <a:pt x="0" y="28"/>
                    <a:pt x="0" y="27"/>
                  </a:cubicBezTo>
                  <a:cubicBezTo>
                    <a:pt x="2" y="25"/>
                    <a:pt x="4" y="24"/>
                    <a:pt x="6" y="23"/>
                  </a:cubicBezTo>
                  <a:cubicBezTo>
                    <a:pt x="6" y="22"/>
                    <a:pt x="6" y="20"/>
                    <a:pt x="6" y="19"/>
                  </a:cubicBezTo>
                  <a:cubicBezTo>
                    <a:pt x="6" y="17"/>
                    <a:pt x="6" y="15"/>
                    <a:pt x="4" y="13"/>
                  </a:cubicBezTo>
                  <a:cubicBezTo>
                    <a:pt x="6" y="10"/>
                    <a:pt x="9" y="8"/>
                    <a:pt x="11" y="6"/>
                  </a:cubicBezTo>
                  <a:cubicBezTo>
                    <a:pt x="14" y="4"/>
                    <a:pt x="16" y="2"/>
                    <a:pt x="19" y="0"/>
                  </a:cubicBezTo>
                  <a:cubicBezTo>
                    <a:pt x="21" y="1"/>
                    <a:pt x="23" y="2"/>
                    <a:pt x="26" y="4"/>
                  </a:cubicBezTo>
                  <a:cubicBezTo>
                    <a:pt x="28" y="5"/>
                    <a:pt x="29" y="8"/>
                    <a:pt x="31" y="10"/>
                  </a:cubicBezTo>
                  <a:cubicBezTo>
                    <a:pt x="34" y="11"/>
                    <a:pt x="36" y="8"/>
                    <a:pt x="38" y="8"/>
                  </a:cubicBezTo>
                  <a:cubicBezTo>
                    <a:pt x="39" y="10"/>
                    <a:pt x="40" y="12"/>
                    <a:pt x="41" y="14"/>
                  </a:cubicBezTo>
                  <a:cubicBezTo>
                    <a:pt x="43" y="13"/>
                    <a:pt x="44" y="12"/>
                    <a:pt x="46" y="11"/>
                  </a:cubicBezTo>
                  <a:cubicBezTo>
                    <a:pt x="49" y="14"/>
                    <a:pt x="51" y="16"/>
                    <a:pt x="52" y="2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45" name="Freeform 2228"/>
            <p:cNvSpPr>
              <a:spLocks/>
            </p:cNvSpPr>
            <p:nvPr/>
          </p:nvSpPr>
          <p:spPr bwMode="auto">
            <a:xfrm>
              <a:off x="3341066" y="3750762"/>
              <a:ext cx="126330" cy="98678"/>
            </a:xfrm>
            <a:custGeom>
              <a:avLst/>
              <a:gdLst/>
              <a:ahLst/>
              <a:cxnLst>
                <a:cxn ang="0">
                  <a:pos x="36" y="28"/>
                </a:cxn>
                <a:cxn ang="0">
                  <a:pos x="32" y="31"/>
                </a:cxn>
                <a:cxn ang="0">
                  <a:pos x="33" y="34"/>
                </a:cxn>
                <a:cxn ang="0">
                  <a:pos x="26" y="36"/>
                </a:cxn>
                <a:cxn ang="0">
                  <a:pos x="16" y="39"/>
                </a:cxn>
                <a:cxn ang="0">
                  <a:pos x="10" y="40"/>
                </a:cxn>
                <a:cxn ang="0">
                  <a:pos x="9" y="40"/>
                </a:cxn>
                <a:cxn ang="0">
                  <a:pos x="9" y="43"/>
                </a:cxn>
                <a:cxn ang="0">
                  <a:pos x="0" y="40"/>
                </a:cxn>
                <a:cxn ang="0">
                  <a:pos x="1" y="40"/>
                </a:cxn>
                <a:cxn ang="0">
                  <a:pos x="3" y="38"/>
                </a:cxn>
                <a:cxn ang="0">
                  <a:pos x="1" y="34"/>
                </a:cxn>
                <a:cxn ang="0">
                  <a:pos x="1" y="30"/>
                </a:cxn>
                <a:cxn ang="0">
                  <a:pos x="2" y="25"/>
                </a:cxn>
                <a:cxn ang="0">
                  <a:pos x="2" y="21"/>
                </a:cxn>
                <a:cxn ang="0">
                  <a:pos x="2" y="18"/>
                </a:cxn>
                <a:cxn ang="0">
                  <a:pos x="5" y="14"/>
                </a:cxn>
                <a:cxn ang="0">
                  <a:pos x="7" y="11"/>
                </a:cxn>
                <a:cxn ang="0">
                  <a:pos x="12" y="9"/>
                </a:cxn>
                <a:cxn ang="0">
                  <a:pos x="16" y="10"/>
                </a:cxn>
                <a:cxn ang="0">
                  <a:pos x="19" y="8"/>
                </a:cxn>
                <a:cxn ang="0">
                  <a:pos x="21" y="9"/>
                </a:cxn>
                <a:cxn ang="0">
                  <a:pos x="22" y="9"/>
                </a:cxn>
                <a:cxn ang="0">
                  <a:pos x="28" y="9"/>
                </a:cxn>
                <a:cxn ang="0">
                  <a:pos x="33" y="6"/>
                </a:cxn>
                <a:cxn ang="0">
                  <a:pos x="42" y="0"/>
                </a:cxn>
                <a:cxn ang="0">
                  <a:pos x="47" y="2"/>
                </a:cxn>
                <a:cxn ang="0">
                  <a:pos x="55" y="2"/>
                </a:cxn>
                <a:cxn ang="0">
                  <a:pos x="55" y="4"/>
                </a:cxn>
                <a:cxn ang="0">
                  <a:pos x="49" y="6"/>
                </a:cxn>
                <a:cxn ang="0">
                  <a:pos x="48" y="10"/>
                </a:cxn>
                <a:cxn ang="0">
                  <a:pos x="50" y="12"/>
                </a:cxn>
                <a:cxn ang="0">
                  <a:pos x="49" y="15"/>
                </a:cxn>
                <a:cxn ang="0">
                  <a:pos x="47" y="18"/>
                </a:cxn>
                <a:cxn ang="0">
                  <a:pos x="42" y="18"/>
                </a:cxn>
                <a:cxn ang="0">
                  <a:pos x="41" y="27"/>
                </a:cxn>
                <a:cxn ang="0">
                  <a:pos x="36" y="28"/>
                </a:cxn>
              </a:cxnLst>
              <a:rect l="0" t="0" r="r" b="b"/>
              <a:pathLst>
                <a:path w="55" h="43">
                  <a:moveTo>
                    <a:pt x="36" y="28"/>
                  </a:moveTo>
                  <a:cubicBezTo>
                    <a:pt x="35" y="29"/>
                    <a:pt x="33" y="30"/>
                    <a:pt x="32" y="31"/>
                  </a:cubicBezTo>
                  <a:cubicBezTo>
                    <a:pt x="32" y="32"/>
                    <a:pt x="32" y="33"/>
                    <a:pt x="33" y="34"/>
                  </a:cubicBezTo>
                  <a:cubicBezTo>
                    <a:pt x="30" y="35"/>
                    <a:pt x="28" y="36"/>
                    <a:pt x="26" y="36"/>
                  </a:cubicBezTo>
                  <a:cubicBezTo>
                    <a:pt x="23" y="37"/>
                    <a:pt x="19" y="38"/>
                    <a:pt x="16" y="39"/>
                  </a:cubicBezTo>
                  <a:cubicBezTo>
                    <a:pt x="14" y="40"/>
                    <a:pt x="12" y="39"/>
                    <a:pt x="10" y="40"/>
                  </a:cubicBezTo>
                  <a:cubicBezTo>
                    <a:pt x="10" y="40"/>
                    <a:pt x="10" y="40"/>
                    <a:pt x="9" y="40"/>
                  </a:cubicBezTo>
                  <a:cubicBezTo>
                    <a:pt x="9" y="41"/>
                    <a:pt x="9" y="42"/>
                    <a:pt x="9" y="43"/>
                  </a:cubicBezTo>
                  <a:cubicBezTo>
                    <a:pt x="7" y="43"/>
                    <a:pt x="6" y="43"/>
                    <a:pt x="0" y="40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2" y="39"/>
                    <a:pt x="3" y="38"/>
                    <a:pt x="3" y="38"/>
                  </a:cubicBezTo>
                  <a:cubicBezTo>
                    <a:pt x="3" y="36"/>
                    <a:pt x="2" y="35"/>
                    <a:pt x="1" y="34"/>
                  </a:cubicBezTo>
                  <a:cubicBezTo>
                    <a:pt x="1" y="33"/>
                    <a:pt x="1" y="31"/>
                    <a:pt x="1" y="30"/>
                  </a:cubicBezTo>
                  <a:cubicBezTo>
                    <a:pt x="1" y="28"/>
                    <a:pt x="1" y="27"/>
                    <a:pt x="2" y="25"/>
                  </a:cubicBezTo>
                  <a:cubicBezTo>
                    <a:pt x="2" y="24"/>
                    <a:pt x="1" y="23"/>
                    <a:pt x="2" y="21"/>
                  </a:cubicBezTo>
                  <a:cubicBezTo>
                    <a:pt x="3" y="20"/>
                    <a:pt x="2" y="19"/>
                    <a:pt x="2" y="18"/>
                  </a:cubicBezTo>
                  <a:cubicBezTo>
                    <a:pt x="3" y="17"/>
                    <a:pt x="4" y="15"/>
                    <a:pt x="5" y="14"/>
                  </a:cubicBezTo>
                  <a:cubicBezTo>
                    <a:pt x="6" y="12"/>
                    <a:pt x="6" y="12"/>
                    <a:pt x="7" y="11"/>
                  </a:cubicBezTo>
                  <a:cubicBezTo>
                    <a:pt x="9" y="11"/>
                    <a:pt x="10" y="10"/>
                    <a:pt x="12" y="9"/>
                  </a:cubicBezTo>
                  <a:cubicBezTo>
                    <a:pt x="13" y="10"/>
                    <a:pt x="14" y="10"/>
                    <a:pt x="16" y="10"/>
                  </a:cubicBezTo>
                  <a:cubicBezTo>
                    <a:pt x="17" y="9"/>
                    <a:pt x="18" y="9"/>
                    <a:pt x="19" y="8"/>
                  </a:cubicBezTo>
                  <a:cubicBezTo>
                    <a:pt x="19" y="8"/>
                    <a:pt x="20" y="9"/>
                    <a:pt x="21" y="9"/>
                  </a:cubicBezTo>
                  <a:cubicBezTo>
                    <a:pt x="21" y="9"/>
                    <a:pt x="21" y="9"/>
                    <a:pt x="22" y="9"/>
                  </a:cubicBezTo>
                  <a:cubicBezTo>
                    <a:pt x="24" y="9"/>
                    <a:pt x="26" y="9"/>
                    <a:pt x="28" y="9"/>
                  </a:cubicBezTo>
                  <a:cubicBezTo>
                    <a:pt x="30" y="8"/>
                    <a:pt x="32" y="7"/>
                    <a:pt x="33" y="6"/>
                  </a:cubicBezTo>
                  <a:cubicBezTo>
                    <a:pt x="36" y="4"/>
                    <a:pt x="39" y="2"/>
                    <a:pt x="42" y="0"/>
                  </a:cubicBezTo>
                  <a:cubicBezTo>
                    <a:pt x="44" y="0"/>
                    <a:pt x="45" y="1"/>
                    <a:pt x="47" y="2"/>
                  </a:cubicBezTo>
                  <a:cubicBezTo>
                    <a:pt x="49" y="2"/>
                    <a:pt x="52" y="2"/>
                    <a:pt x="55" y="2"/>
                  </a:cubicBezTo>
                  <a:cubicBezTo>
                    <a:pt x="55" y="2"/>
                    <a:pt x="55" y="3"/>
                    <a:pt x="55" y="4"/>
                  </a:cubicBezTo>
                  <a:cubicBezTo>
                    <a:pt x="53" y="4"/>
                    <a:pt x="51" y="5"/>
                    <a:pt x="49" y="6"/>
                  </a:cubicBezTo>
                  <a:cubicBezTo>
                    <a:pt x="49" y="8"/>
                    <a:pt x="49" y="9"/>
                    <a:pt x="48" y="10"/>
                  </a:cubicBezTo>
                  <a:cubicBezTo>
                    <a:pt x="49" y="11"/>
                    <a:pt x="49" y="11"/>
                    <a:pt x="50" y="12"/>
                  </a:cubicBezTo>
                  <a:cubicBezTo>
                    <a:pt x="50" y="13"/>
                    <a:pt x="49" y="14"/>
                    <a:pt x="49" y="15"/>
                  </a:cubicBezTo>
                  <a:cubicBezTo>
                    <a:pt x="49" y="16"/>
                    <a:pt x="48" y="17"/>
                    <a:pt x="47" y="18"/>
                  </a:cubicBezTo>
                  <a:cubicBezTo>
                    <a:pt x="46" y="18"/>
                    <a:pt x="44" y="18"/>
                    <a:pt x="42" y="18"/>
                  </a:cubicBezTo>
                  <a:cubicBezTo>
                    <a:pt x="42" y="21"/>
                    <a:pt x="42" y="24"/>
                    <a:pt x="41" y="27"/>
                  </a:cubicBezTo>
                  <a:cubicBezTo>
                    <a:pt x="40" y="27"/>
                    <a:pt x="38" y="27"/>
                    <a:pt x="36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46" name="Freeform 2229"/>
            <p:cNvSpPr>
              <a:spLocks/>
            </p:cNvSpPr>
            <p:nvPr/>
          </p:nvSpPr>
          <p:spPr bwMode="auto">
            <a:xfrm>
              <a:off x="3205519" y="3160319"/>
              <a:ext cx="117113" cy="93799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51" y="8"/>
                </a:cxn>
                <a:cxn ang="0">
                  <a:pos x="51" y="14"/>
                </a:cxn>
                <a:cxn ang="0">
                  <a:pos x="49" y="16"/>
                </a:cxn>
                <a:cxn ang="0">
                  <a:pos x="47" y="16"/>
                </a:cxn>
                <a:cxn ang="0">
                  <a:pos x="48" y="20"/>
                </a:cxn>
                <a:cxn ang="0">
                  <a:pos x="44" y="28"/>
                </a:cxn>
                <a:cxn ang="0">
                  <a:pos x="40" y="30"/>
                </a:cxn>
                <a:cxn ang="0">
                  <a:pos x="37" y="32"/>
                </a:cxn>
                <a:cxn ang="0">
                  <a:pos x="33" y="40"/>
                </a:cxn>
                <a:cxn ang="0">
                  <a:pos x="29" y="39"/>
                </a:cxn>
                <a:cxn ang="0">
                  <a:pos x="25" y="36"/>
                </a:cxn>
                <a:cxn ang="0">
                  <a:pos x="19" y="39"/>
                </a:cxn>
                <a:cxn ang="0">
                  <a:pos x="14" y="39"/>
                </a:cxn>
                <a:cxn ang="0">
                  <a:pos x="13" y="39"/>
                </a:cxn>
                <a:cxn ang="0">
                  <a:pos x="6" y="37"/>
                </a:cxn>
                <a:cxn ang="0">
                  <a:pos x="3" y="32"/>
                </a:cxn>
                <a:cxn ang="0">
                  <a:pos x="0" y="25"/>
                </a:cxn>
                <a:cxn ang="0">
                  <a:pos x="5" y="21"/>
                </a:cxn>
                <a:cxn ang="0">
                  <a:pos x="13" y="15"/>
                </a:cxn>
                <a:cxn ang="0">
                  <a:pos x="19" y="11"/>
                </a:cxn>
                <a:cxn ang="0">
                  <a:pos x="32" y="9"/>
                </a:cxn>
                <a:cxn ang="0">
                  <a:pos x="36" y="2"/>
                </a:cxn>
                <a:cxn ang="0">
                  <a:pos x="41" y="0"/>
                </a:cxn>
              </a:cxnLst>
              <a:rect l="0" t="0" r="r" b="b"/>
              <a:pathLst>
                <a:path w="51" h="41">
                  <a:moveTo>
                    <a:pt x="41" y="0"/>
                  </a:moveTo>
                  <a:cubicBezTo>
                    <a:pt x="45" y="2"/>
                    <a:pt x="49" y="4"/>
                    <a:pt x="51" y="8"/>
                  </a:cubicBezTo>
                  <a:cubicBezTo>
                    <a:pt x="51" y="10"/>
                    <a:pt x="51" y="12"/>
                    <a:pt x="51" y="14"/>
                  </a:cubicBezTo>
                  <a:cubicBezTo>
                    <a:pt x="51" y="14"/>
                    <a:pt x="50" y="15"/>
                    <a:pt x="49" y="16"/>
                  </a:cubicBezTo>
                  <a:cubicBezTo>
                    <a:pt x="49" y="16"/>
                    <a:pt x="48" y="16"/>
                    <a:pt x="47" y="16"/>
                  </a:cubicBezTo>
                  <a:cubicBezTo>
                    <a:pt x="46" y="17"/>
                    <a:pt x="48" y="18"/>
                    <a:pt x="48" y="20"/>
                  </a:cubicBezTo>
                  <a:cubicBezTo>
                    <a:pt x="47" y="22"/>
                    <a:pt x="45" y="25"/>
                    <a:pt x="44" y="28"/>
                  </a:cubicBezTo>
                  <a:cubicBezTo>
                    <a:pt x="43" y="28"/>
                    <a:pt x="42" y="29"/>
                    <a:pt x="40" y="30"/>
                  </a:cubicBezTo>
                  <a:cubicBezTo>
                    <a:pt x="38" y="30"/>
                    <a:pt x="38" y="31"/>
                    <a:pt x="37" y="32"/>
                  </a:cubicBezTo>
                  <a:cubicBezTo>
                    <a:pt x="37" y="35"/>
                    <a:pt x="34" y="38"/>
                    <a:pt x="33" y="40"/>
                  </a:cubicBezTo>
                  <a:cubicBezTo>
                    <a:pt x="31" y="41"/>
                    <a:pt x="30" y="40"/>
                    <a:pt x="29" y="39"/>
                  </a:cubicBezTo>
                  <a:cubicBezTo>
                    <a:pt x="28" y="38"/>
                    <a:pt x="27" y="36"/>
                    <a:pt x="25" y="36"/>
                  </a:cubicBezTo>
                  <a:cubicBezTo>
                    <a:pt x="23" y="37"/>
                    <a:pt x="21" y="38"/>
                    <a:pt x="19" y="39"/>
                  </a:cubicBezTo>
                  <a:cubicBezTo>
                    <a:pt x="18" y="39"/>
                    <a:pt x="16" y="39"/>
                    <a:pt x="14" y="39"/>
                  </a:cubicBezTo>
                  <a:cubicBezTo>
                    <a:pt x="14" y="39"/>
                    <a:pt x="13" y="38"/>
                    <a:pt x="13" y="39"/>
                  </a:cubicBezTo>
                  <a:cubicBezTo>
                    <a:pt x="10" y="40"/>
                    <a:pt x="8" y="38"/>
                    <a:pt x="6" y="37"/>
                  </a:cubicBezTo>
                  <a:cubicBezTo>
                    <a:pt x="5" y="36"/>
                    <a:pt x="4" y="34"/>
                    <a:pt x="3" y="32"/>
                  </a:cubicBezTo>
                  <a:cubicBezTo>
                    <a:pt x="2" y="30"/>
                    <a:pt x="2" y="27"/>
                    <a:pt x="0" y="25"/>
                  </a:cubicBezTo>
                  <a:cubicBezTo>
                    <a:pt x="2" y="23"/>
                    <a:pt x="4" y="22"/>
                    <a:pt x="5" y="21"/>
                  </a:cubicBezTo>
                  <a:cubicBezTo>
                    <a:pt x="7" y="19"/>
                    <a:pt x="10" y="17"/>
                    <a:pt x="13" y="15"/>
                  </a:cubicBezTo>
                  <a:cubicBezTo>
                    <a:pt x="14" y="13"/>
                    <a:pt x="16" y="12"/>
                    <a:pt x="19" y="11"/>
                  </a:cubicBezTo>
                  <a:cubicBezTo>
                    <a:pt x="25" y="9"/>
                    <a:pt x="25" y="9"/>
                    <a:pt x="32" y="9"/>
                  </a:cubicBezTo>
                  <a:cubicBezTo>
                    <a:pt x="33" y="7"/>
                    <a:pt x="35" y="5"/>
                    <a:pt x="36" y="2"/>
                  </a:cubicBezTo>
                  <a:cubicBezTo>
                    <a:pt x="37" y="2"/>
                    <a:pt x="39" y="1"/>
                    <a:pt x="4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47" name="Freeform 2230"/>
            <p:cNvSpPr>
              <a:spLocks/>
            </p:cNvSpPr>
            <p:nvPr/>
          </p:nvSpPr>
          <p:spPr bwMode="auto">
            <a:xfrm>
              <a:off x="3361669" y="3479668"/>
              <a:ext cx="78075" cy="121450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3" y="8"/>
                </a:cxn>
                <a:cxn ang="0">
                  <a:pos x="3" y="4"/>
                </a:cxn>
                <a:cxn ang="0">
                  <a:pos x="6" y="0"/>
                </a:cxn>
                <a:cxn ang="0">
                  <a:pos x="11" y="0"/>
                </a:cxn>
                <a:cxn ang="0">
                  <a:pos x="16" y="4"/>
                </a:cxn>
                <a:cxn ang="0">
                  <a:pos x="21" y="9"/>
                </a:cxn>
                <a:cxn ang="0">
                  <a:pos x="24" y="9"/>
                </a:cxn>
                <a:cxn ang="0">
                  <a:pos x="27" y="14"/>
                </a:cxn>
                <a:cxn ang="0">
                  <a:pos x="27" y="19"/>
                </a:cxn>
                <a:cxn ang="0">
                  <a:pos x="32" y="21"/>
                </a:cxn>
                <a:cxn ang="0">
                  <a:pos x="32" y="22"/>
                </a:cxn>
                <a:cxn ang="0">
                  <a:pos x="34" y="26"/>
                </a:cxn>
                <a:cxn ang="0">
                  <a:pos x="28" y="34"/>
                </a:cxn>
                <a:cxn ang="0">
                  <a:pos x="24" y="34"/>
                </a:cxn>
                <a:cxn ang="0">
                  <a:pos x="21" y="37"/>
                </a:cxn>
                <a:cxn ang="0">
                  <a:pos x="23" y="40"/>
                </a:cxn>
                <a:cxn ang="0">
                  <a:pos x="23" y="46"/>
                </a:cxn>
                <a:cxn ang="0">
                  <a:pos x="20" y="48"/>
                </a:cxn>
                <a:cxn ang="0">
                  <a:pos x="15" y="48"/>
                </a:cxn>
                <a:cxn ang="0">
                  <a:pos x="12" y="53"/>
                </a:cxn>
                <a:cxn ang="0">
                  <a:pos x="9" y="49"/>
                </a:cxn>
                <a:cxn ang="0">
                  <a:pos x="6" y="44"/>
                </a:cxn>
                <a:cxn ang="0">
                  <a:pos x="3" y="42"/>
                </a:cxn>
                <a:cxn ang="0">
                  <a:pos x="1" y="40"/>
                </a:cxn>
                <a:cxn ang="0">
                  <a:pos x="1" y="37"/>
                </a:cxn>
                <a:cxn ang="0">
                  <a:pos x="2" y="34"/>
                </a:cxn>
                <a:cxn ang="0">
                  <a:pos x="0" y="30"/>
                </a:cxn>
                <a:cxn ang="0">
                  <a:pos x="0" y="28"/>
                </a:cxn>
                <a:cxn ang="0">
                  <a:pos x="5" y="25"/>
                </a:cxn>
                <a:cxn ang="0">
                  <a:pos x="6" y="23"/>
                </a:cxn>
                <a:cxn ang="0">
                  <a:pos x="6" y="21"/>
                </a:cxn>
                <a:cxn ang="0">
                  <a:pos x="0" y="12"/>
                </a:cxn>
              </a:cxnLst>
              <a:rect l="0" t="0" r="r" b="b"/>
              <a:pathLst>
                <a:path w="34" h="53">
                  <a:moveTo>
                    <a:pt x="0" y="12"/>
                  </a:moveTo>
                  <a:cubicBezTo>
                    <a:pt x="1" y="11"/>
                    <a:pt x="2" y="9"/>
                    <a:pt x="3" y="8"/>
                  </a:cubicBezTo>
                  <a:cubicBezTo>
                    <a:pt x="3" y="7"/>
                    <a:pt x="3" y="5"/>
                    <a:pt x="3" y="4"/>
                  </a:cubicBezTo>
                  <a:cubicBezTo>
                    <a:pt x="4" y="3"/>
                    <a:pt x="5" y="1"/>
                    <a:pt x="6" y="0"/>
                  </a:cubicBezTo>
                  <a:cubicBezTo>
                    <a:pt x="8" y="0"/>
                    <a:pt x="9" y="0"/>
                    <a:pt x="11" y="0"/>
                  </a:cubicBezTo>
                  <a:cubicBezTo>
                    <a:pt x="12" y="2"/>
                    <a:pt x="15" y="2"/>
                    <a:pt x="16" y="4"/>
                  </a:cubicBezTo>
                  <a:cubicBezTo>
                    <a:pt x="18" y="6"/>
                    <a:pt x="19" y="7"/>
                    <a:pt x="21" y="9"/>
                  </a:cubicBezTo>
                  <a:cubicBezTo>
                    <a:pt x="22" y="9"/>
                    <a:pt x="23" y="9"/>
                    <a:pt x="24" y="9"/>
                  </a:cubicBezTo>
                  <a:cubicBezTo>
                    <a:pt x="26" y="10"/>
                    <a:pt x="27" y="12"/>
                    <a:pt x="27" y="14"/>
                  </a:cubicBezTo>
                  <a:cubicBezTo>
                    <a:pt x="27" y="16"/>
                    <a:pt x="27" y="17"/>
                    <a:pt x="27" y="19"/>
                  </a:cubicBezTo>
                  <a:cubicBezTo>
                    <a:pt x="29" y="19"/>
                    <a:pt x="30" y="21"/>
                    <a:pt x="32" y="21"/>
                  </a:cubicBezTo>
                  <a:cubicBezTo>
                    <a:pt x="32" y="21"/>
                    <a:pt x="32" y="21"/>
                    <a:pt x="32" y="22"/>
                  </a:cubicBezTo>
                  <a:cubicBezTo>
                    <a:pt x="33" y="23"/>
                    <a:pt x="33" y="24"/>
                    <a:pt x="34" y="26"/>
                  </a:cubicBezTo>
                  <a:cubicBezTo>
                    <a:pt x="32" y="28"/>
                    <a:pt x="30" y="31"/>
                    <a:pt x="28" y="34"/>
                  </a:cubicBezTo>
                  <a:cubicBezTo>
                    <a:pt x="27" y="34"/>
                    <a:pt x="25" y="34"/>
                    <a:pt x="24" y="34"/>
                  </a:cubicBezTo>
                  <a:cubicBezTo>
                    <a:pt x="22" y="35"/>
                    <a:pt x="21" y="36"/>
                    <a:pt x="21" y="37"/>
                  </a:cubicBezTo>
                  <a:cubicBezTo>
                    <a:pt x="22" y="38"/>
                    <a:pt x="22" y="39"/>
                    <a:pt x="23" y="40"/>
                  </a:cubicBezTo>
                  <a:cubicBezTo>
                    <a:pt x="23" y="42"/>
                    <a:pt x="23" y="44"/>
                    <a:pt x="23" y="46"/>
                  </a:cubicBezTo>
                  <a:cubicBezTo>
                    <a:pt x="22" y="47"/>
                    <a:pt x="21" y="47"/>
                    <a:pt x="20" y="48"/>
                  </a:cubicBezTo>
                  <a:cubicBezTo>
                    <a:pt x="19" y="48"/>
                    <a:pt x="17" y="48"/>
                    <a:pt x="15" y="48"/>
                  </a:cubicBezTo>
                  <a:cubicBezTo>
                    <a:pt x="14" y="50"/>
                    <a:pt x="13" y="51"/>
                    <a:pt x="12" y="53"/>
                  </a:cubicBezTo>
                  <a:cubicBezTo>
                    <a:pt x="10" y="52"/>
                    <a:pt x="10" y="50"/>
                    <a:pt x="9" y="49"/>
                  </a:cubicBezTo>
                  <a:cubicBezTo>
                    <a:pt x="8" y="47"/>
                    <a:pt x="7" y="46"/>
                    <a:pt x="6" y="44"/>
                  </a:cubicBezTo>
                  <a:cubicBezTo>
                    <a:pt x="5" y="43"/>
                    <a:pt x="4" y="42"/>
                    <a:pt x="3" y="42"/>
                  </a:cubicBezTo>
                  <a:cubicBezTo>
                    <a:pt x="2" y="41"/>
                    <a:pt x="2" y="41"/>
                    <a:pt x="1" y="40"/>
                  </a:cubicBezTo>
                  <a:cubicBezTo>
                    <a:pt x="1" y="39"/>
                    <a:pt x="2" y="38"/>
                    <a:pt x="1" y="37"/>
                  </a:cubicBezTo>
                  <a:cubicBezTo>
                    <a:pt x="1" y="36"/>
                    <a:pt x="2" y="35"/>
                    <a:pt x="2" y="34"/>
                  </a:cubicBezTo>
                  <a:cubicBezTo>
                    <a:pt x="2" y="33"/>
                    <a:pt x="1" y="32"/>
                    <a:pt x="0" y="30"/>
                  </a:cubicBezTo>
                  <a:cubicBezTo>
                    <a:pt x="0" y="30"/>
                    <a:pt x="0" y="29"/>
                    <a:pt x="0" y="28"/>
                  </a:cubicBezTo>
                  <a:cubicBezTo>
                    <a:pt x="2" y="27"/>
                    <a:pt x="4" y="26"/>
                    <a:pt x="5" y="25"/>
                  </a:cubicBezTo>
                  <a:cubicBezTo>
                    <a:pt x="6" y="24"/>
                    <a:pt x="6" y="24"/>
                    <a:pt x="6" y="23"/>
                  </a:cubicBezTo>
                  <a:cubicBezTo>
                    <a:pt x="6" y="22"/>
                    <a:pt x="6" y="21"/>
                    <a:pt x="6" y="21"/>
                  </a:cubicBezTo>
                  <a:cubicBezTo>
                    <a:pt x="4" y="18"/>
                    <a:pt x="2" y="15"/>
                    <a:pt x="0" y="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48" name="Freeform 2231"/>
            <p:cNvSpPr>
              <a:spLocks/>
            </p:cNvSpPr>
            <p:nvPr/>
          </p:nvSpPr>
          <p:spPr bwMode="auto">
            <a:xfrm>
              <a:off x="3237508" y="3652084"/>
              <a:ext cx="156150" cy="63978"/>
            </a:xfrm>
            <a:custGeom>
              <a:avLst/>
              <a:gdLst/>
              <a:ahLst/>
              <a:cxnLst>
                <a:cxn ang="0">
                  <a:pos x="68" y="12"/>
                </a:cxn>
                <a:cxn ang="0">
                  <a:pos x="67" y="12"/>
                </a:cxn>
                <a:cxn ang="0">
                  <a:pos x="60" y="18"/>
                </a:cxn>
                <a:cxn ang="0">
                  <a:pos x="55" y="23"/>
                </a:cxn>
                <a:cxn ang="0">
                  <a:pos x="49" y="23"/>
                </a:cxn>
                <a:cxn ang="0">
                  <a:pos x="42" y="23"/>
                </a:cxn>
                <a:cxn ang="0">
                  <a:pos x="36" y="25"/>
                </a:cxn>
                <a:cxn ang="0">
                  <a:pos x="34" y="24"/>
                </a:cxn>
                <a:cxn ang="0">
                  <a:pos x="31" y="23"/>
                </a:cxn>
                <a:cxn ang="0">
                  <a:pos x="22" y="25"/>
                </a:cxn>
                <a:cxn ang="0">
                  <a:pos x="18" y="24"/>
                </a:cxn>
                <a:cxn ang="0">
                  <a:pos x="15" y="24"/>
                </a:cxn>
                <a:cxn ang="0">
                  <a:pos x="13" y="23"/>
                </a:cxn>
                <a:cxn ang="0">
                  <a:pos x="8" y="28"/>
                </a:cxn>
                <a:cxn ang="0">
                  <a:pos x="3" y="22"/>
                </a:cxn>
                <a:cxn ang="0">
                  <a:pos x="6" y="18"/>
                </a:cxn>
                <a:cxn ang="0">
                  <a:pos x="1" y="8"/>
                </a:cxn>
                <a:cxn ang="0">
                  <a:pos x="1" y="6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1" y="3"/>
                </a:cxn>
                <a:cxn ang="0">
                  <a:pos x="17" y="3"/>
                </a:cxn>
                <a:cxn ang="0">
                  <a:pos x="23" y="4"/>
                </a:cxn>
                <a:cxn ang="0">
                  <a:pos x="28" y="5"/>
                </a:cxn>
                <a:cxn ang="0">
                  <a:pos x="29" y="9"/>
                </a:cxn>
                <a:cxn ang="0">
                  <a:pos x="37" y="14"/>
                </a:cxn>
                <a:cxn ang="0">
                  <a:pos x="42" y="11"/>
                </a:cxn>
                <a:cxn ang="0">
                  <a:pos x="45" y="5"/>
                </a:cxn>
                <a:cxn ang="0">
                  <a:pos x="49" y="4"/>
                </a:cxn>
                <a:cxn ang="0">
                  <a:pos x="54" y="4"/>
                </a:cxn>
                <a:cxn ang="0">
                  <a:pos x="55" y="9"/>
                </a:cxn>
                <a:cxn ang="0">
                  <a:pos x="62" y="7"/>
                </a:cxn>
                <a:cxn ang="0">
                  <a:pos x="68" y="12"/>
                </a:cxn>
              </a:cxnLst>
              <a:rect l="0" t="0" r="r" b="b"/>
              <a:pathLst>
                <a:path w="68" h="28">
                  <a:moveTo>
                    <a:pt x="68" y="12"/>
                  </a:moveTo>
                  <a:cubicBezTo>
                    <a:pt x="67" y="12"/>
                    <a:pt x="67" y="12"/>
                    <a:pt x="67" y="12"/>
                  </a:cubicBezTo>
                  <a:cubicBezTo>
                    <a:pt x="65" y="14"/>
                    <a:pt x="62" y="16"/>
                    <a:pt x="60" y="18"/>
                  </a:cubicBezTo>
                  <a:cubicBezTo>
                    <a:pt x="59" y="20"/>
                    <a:pt x="57" y="21"/>
                    <a:pt x="55" y="23"/>
                  </a:cubicBezTo>
                  <a:cubicBezTo>
                    <a:pt x="53" y="24"/>
                    <a:pt x="51" y="24"/>
                    <a:pt x="49" y="23"/>
                  </a:cubicBezTo>
                  <a:cubicBezTo>
                    <a:pt x="47" y="23"/>
                    <a:pt x="44" y="23"/>
                    <a:pt x="42" y="23"/>
                  </a:cubicBezTo>
                  <a:cubicBezTo>
                    <a:pt x="40" y="23"/>
                    <a:pt x="38" y="24"/>
                    <a:pt x="36" y="25"/>
                  </a:cubicBezTo>
                  <a:cubicBezTo>
                    <a:pt x="36" y="24"/>
                    <a:pt x="35" y="24"/>
                    <a:pt x="34" y="24"/>
                  </a:cubicBezTo>
                  <a:cubicBezTo>
                    <a:pt x="33" y="23"/>
                    <a:pt x="32" y="23"/>
                    <a:pt x="31" y="23"/>
                  </a:cubicBezTo>
                  <a:cubicBezTo>
                    <a:pt x="28" y="24"/>
                    <a:pt x="25" y="25"/>
                    <a:pt x="22" y="25"/>
                  </a:cubicBezTo>
                  <a:cubicBezTo>
                    <a:pt x="21" y="25"/>
                    <a:pt x="19" y="24"/>
                    <a:pt x="18" y="24"/>
                  </a:cubicBezTo>
                  <a:cubicBezTo>
                    <a:pt x="17" y="24"/>
                    <a:pt x="16" y="24"/>
                    <a:pt x="15" y="24"/>
                  </a:cubicBezTo>
                  <a:cubicBezTo>
                    <a:pt x="14" y="24"/>
                    <a:pt x="13" y="24"/>
                    <a:pt x="13" y="23"/>
                  </a:cubicBezTo>
                  <a:cubicBezTo>
                    <a:pt x="12" y="25"/>
                    <a:pt x="10" y="27"/>
                    <a:pt x="8" y="28"/>
                  </a:cubicBezTo>
                  <a:cubicBezTo>
                    <a:pt x="6" y="26"/>
                    <a:pt x="5" y="24"/>
                    <a:pt x="3" y="22"/>
                  </a:cubicBezTo>
                  <a:cubicBezTo>
                    <a:pt x="4" y="21"/>
                    <a:pt x="5" y="19"/>
                    <a:pt x="6" y="18"/>
                  </a:cubicBezTo>
                  <a:cubicBezTo>
                    <a:pt x="4" y="15"/>
                    <a:pt x="3" y="12"/>
                    <a:pt x="1" y="8"/>
                  </a:cubicBezTo>
                  <a:cubicBezTo>
                    <a:pt x="1" y="7"/>
                    <a:pt x="0" y="7"/>
                    <a:pt x="1" y="6"/>
                  </a:cubicBezTo>
                  <a:cubicBezTo>
                    <a:pt x="2" y="5"/>
                    <a:pt x="2" y="3"/>
                    <a:pt x="3" y="2"/>
                  </a:cubicBezTo>
                  <a:cubicBezTo>
                    <a:pt x="4" y="2"/>
                    <a:pt x="5" y="1"/>
                    <a:pt x="7" y="0"/>
                  </a:cubicBezTo>
                  <a:cubicBezTo>
                    <a:pt x="8" y="1"/>
                    <a:pt x="10" y="2"/>
                    <a:pt x="11" y="3"/>
                  </a:cubicBezTo>
                  <a:cubicBezTo>
                    <a:pt x="13" y="2"/>
                    <a:pt x="16" y="2"/>
                    <a:pt x="17" y="3"/>
                  </a:cubicBezTo>
                  <a:cubicBezTo>
                    <a:pt x="19" y="3"/>
                    <a:pt x="21" y="3"/>
                    <a:pt x="23" y="4"/>
                  </a:cubicBezTo>
                  <a:cubicBezTo>
                    <a:pt x="24" y="4"/>
                    <a:pt x="26" y="4"/>
                    <a:pt x="28" y="5"/>
                  </a:cubicBezTo>
                  <a:cubicBezTo>
                    <a:pt x="28" y="6"/>
                    <a:pt x="29" y="8"/>
                    <a:pt x="29" y="9"/>
                  </a:cubicBezTo>
                  <a:cubicBezTo>
                    <a:pt x="32" y="11"/>
                    <a:pt x="34" y="13"/>
                    <a:pt x="37" y="14"/>
                  </a:cubicBezTo>
                  <a:cubicBezTo>
                    <a:pt x="39" y="13"/>
                    <a:pt x="41" y="12"/>
                    <a:pt x="42" y="11"/>
                  </a:cubicBezTo>
                  <a:cubicBezTo>
                    <a:pt x="44" y="10"/>
                    <a:pt x="44" y="7"/>
                    <a:pt x="45" y="5"/>
                  </a:cubicBezTo>
                  <a:cubicBezTo>
                    <a:pt x="46" y="5"/>
                    <a:pt x="48" y="5"/>
                    <a:pt x="49" y="4"/>
                  </a:cubicBezTo>
                  <a:cubicBezTo>
                    <a:pt x="50" y="4"/>
                    <a:pt x="52" y="4"/>
                    <a:pt x="54" y="4"/>
                  </a:cubicBezTo>
                  <a:cubicBezTo>
                    <a:pt x="54" y="6"/>
                    <a:pt x="55" y="7"/>
                    <a:pt x="55" y="9"/>
                  </a:cubicBezTo>
                  <a:cubicBezTo>
                    <a:pt x="58" y="9"/>
                    <a:pt x="60" y="8"/>
                    <a:pt x="62" y="7"/>
                  </a:cubicBezTo>
                  <a:cubicBezTo>
                    <a:pt x="64" y="8"/>
                    <a:pt x="66" y="10"/>
                    <a:pt x="68" y="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49" name="Freeform 2232"/>
            <p:cNvSpPr>
              <a:spLocks/>
            </p:cNvSpPr>
            <p:nvPr/>
          </p:nvSpPr>
          <p:spPr bwMode="auto">
            <a:xfrm>
              <a:off x="3398538" y="3628770"/>
              <a:ext cx="107896" cy="80786"/>
            </a:xfrm>
            <a:custGeom>
              <a:avLst/>
              <a:gdLst/>
              <a:ahLst/>
              <a:cxnLst>
                <a:cxn ang="0">
                  <a:pos x="47" y="12"/>
                </a:cxn>
                <a:cxn ang="0">
                  <a:pos x="43" y="16"/>
                </a:cxn>
                <a:cxn ang="0">
                  <a:pos x="38" y="23"/>
                </a:cxn>
                <a:cxn ang="0">
                  <a:pos x="38" y="27"/>
                </a:cxn>
                <a:cxn ang="0">
                  <a:pos x="35" y="31"/>
                </a:cxn>
                <a:cxn ang="0">
                  <a:pos x="31" y="35"/>
                </a:cxn>
                <a:cxn ang="0">
                  <a:pos x="27" y="32"/>
                </a:cxn>
                <a:cxn ang="0">
                  <a:pos x="23" y="34"/>
                </a:cxn>
                <a:cxn ang="0">
                  <a:pos x="20" y="29"/>
                </a:cxn>
                <a:cxn ang="0">
                  <a:pos x="13" y="30"/>
                </a:cxn>
                <a:cxn ang="0">
                  <a:pos x="9" y="25"/>
                </a:cxn>
                <a:cxn ang="0">
                  <a:pos x="0" y="20"/>
                </a:cxn>
                <a:cxn ang="0">
                  <a:pos x="1" y="10"/>
                </a:cxn>
                <a:cxn ang="0">
                  <a:pos x="5" y="7"/>
                </a:cxn>
                <a:cxn ang="0">
                  <a:pos x="10" y="8"/>
                </a:cxn>
                <a:cxn ang="0">
                  <a:pos x="16" y="1"/>
                </a:cxn>
                <a:cxn ang="0">
                  <a:pos x="21" y="1"/>
                </a:cxn>
                <a:cxn ang="0">
                  <a:pos x="27" y="0"/>
                </a:cxn>
                <a:cxn ang="0">
                  <a:pos x="33" y="8"/>
                </a:cxn>
                <a:cxn ang="0">
                  <a:pos x="43" y="4"/>
                </a:cxn>
                <a:cxn ang="0">
                  <a:pos x="47" y="12"/>
                </a:cxn>
              </a:cxnLst>
              <a:rect l="0" t="0" r="r" b="b"/>
              <a:pathLst>
                <a:path w="47" h="35">
                  <a:moveTo>
                    <a:pt x="47" y="12"/>
                  </a:moveTo>
                  <a:cubicBezTo>
                    <a:pt x="45" y="13"/>
                    <a:pt x="44" y="15"/>
                    <a:pt x="43" y="16"/>
                  </a:cubicBezTo>
                  <a:cubicBezTo>
                    <a:pt x="40" y="18"/>
                    <a:pt x="39" y="21"/>
                    <a:pt x="38" y="23"/>
                  </a:cubicBezTo>
                  <a:cubicBezTo>
                    <a:pt x="37" y="25"/>
                    <a:pt x="37" y="26"/>
                    <a:pt x="38" y="27"/>
                  </a:cubicBezTo>
                  <a:cubicBezTo>
                    <a:pt x="38" y="29"/>
                    <a:pt x="36" y="30"/>
                    <a:pt x="35" y="31"/>
                  </a:cubicBezTo>
                  <a:cubicBezTo>
                    <a:pt x="33" y="33"/>
                    <a:pt x="32" y="34"/>
                    <a:pt x="31" y="35"/>
                  </a:cubicBezTo>
                  <a:cubicBezTo>
                    <a:pt x="30" y="34"/>
                    <a:pt x="28" y="33"/>
                    <a:pt x="27" y="32"/>
                  </a:cubicBezTo>
                  <a:cubicBezTo>
                    <a:pt x="25" y="32"/>
                    <a:pt x="24" y="33"/>
                    <a:pt x="23" y="34"/>
                  </a:cubicBezTo>
                  <a:cubicBezTo>
                    <a:pt x="22" y="32"/>
                    <a:pt x="21" y="31"/>
                    <a:pt x="20" y="29"/>
                  </a:cubicBezTo>
                  <a:cubicBezTo>
                    <a:pt x="18" y="29"/>
                    <a:pt x="15" y="30"/>
                    <a:pt x="13" y="30"/>
                  </a:cubicBezTo>
                  <a:cubicBezTo>
                    <a:pt x="12" y="29"/>
                    <a:pt x="10" y="27"/>
                    <a:pt x="9" y="25"/>
                  </a:cubicBezTo>
                  <a:cubicBezTo>
                    <a:pt x="6" y="24"/>
                    <a:pt x="3" y="22"/>
                    <a:pt x="0" y="20"/>
                  </a:cubicBezTo>
                  <a:cubicBezTo>
                    <a:pt x="0" y="17"/>
                    <a:pt x="0" y="14"/>
                    <a:pt x="1" y="10"/>
                  </a:cubicBezTo>
                  <a:cubicBezTo>
                    <a:pt x="2" y="9"/>
                    <a:pt x="3" y="8"/>
                    <a:pt x="5" y="7"/>
                  </a:cubicBezTo>
                  <a:cubicBezTo>
                    <a:pt x="6" y="9"/>
                    <a:pt x="8" y="8"/>
                    <a:pt x="10" y="8"/>
                  </a:cubicBezTo>
                  <a:cubicBezTo>
                    <a:pt x="12" y="6"/>
                    <a:pt x="14" y="3"/>
                    <a:pt x="16" y="1"/>
                  </a:cubicBezTo>
                  <a:cubicBezTo>
                    <a:pt x="18" y="2"/>
                    <a:pt x="19" y="2"/>
                    <a:pt x="21" y="1"/>
                  </a:cubicBezTo>
                  <a:cubicBezTo>
                    <a:pt x="23" y="1"/>
                    <a:pt x="25" y="0"/>
                    <a:pt x="27" y="0"/>
                  </a:cubicBezTo>
                  <a:cubicBezTo>
                    <a:pt x="29" y="3"/>
                    <a:pt x="31" y="5"/>
                    <a:pt x="33" y="8"/>
                  </a:cubicBezTo>
                  <a:cubicBezTo>
                    <a:pt x="36" y="6"/>
                    <a:pt x="39" y="5"/>
                    <a:pt x="43" y="4"/>
                  </a:cubicBezTo>
                  <a:cubicBezTo>
                    <a:pt x="44" y="7"/>
                    <a:pt x="46" y="9"/>
                    <a:pt x="47" y="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50" name="Freeform 2235"/>
            <p:cNvSpPr>
              <a:spLocks/>
            </p:cNvSpPr>
            <p:nvPr/>
          </p:nvSpPr>
          <p:spPr bwMode="auto">
            <a:xfrm>
              <a:off x="3041778" y="3645036"/>
              <a:ext cx="106269" cy="78075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32" y="4"/>
                </a:cxn>
                <a:cxn ang="0">
                  <a:pos x="35" y="9"/>
                </a:cxn>
                <a:cxn ang="0">
                  <a:pos x="41" y="7"/>
                </a:cxn>
                <a:cxn ang="0">
                  <a:pos x="46" y="14"/>
                </a:cxn>
                <a:cxn ang="0">
                  <a:pos x="43" y="26"/>
                </a:cxn>
                <a:cxn ang="0">
                  <a:pos x="33" y="34"/>
                </a:cxn>
                <a:cxn ang="0">
                  <a:pos x="29" y="31"/>
                </a:cxn>
                <a:cxn ang="0">
                  <a:pos x="26" y="31"/>
                </a:cxn>
                <a:cxn ang="0">
                  <a:pos x="22" y="32"/>
                </a:cxn>
                <a:cxn ang="0">
                  <a:pos x="19" y="29"/>
                </a:cxn>
                <a:cxn ang="0">
                  <a:pos x="12" y="30"/>
                </a:cxn>
                <a:cxn ang="0">
                  <a:pos x="10" y="30"/>
                </a:cxn>
                <a:cxn ang="0">
                  <a:pos x="4" y="30"/>
                </a:cxn>
                <a:cxn ang="0">
                  <a:pos x="0" y="27"/>
                </a:cxn>
                <a:cxn ang="0">
                  <a:pos x="8" y="20"/>
                </a:cxn>
                <a:cxn ang="0">
                  <a:pos x="12" y="17"/>
                </a:cxn>
                <a:cxn ang="0">
                  <a:pos x="15" y="16"/>
                </a:cxn>
                <a:cxn ang="0">
                  <a:pos x="16" y="15"/>
                </a:cxn>
                <a:cxn ang="0">
                  <a:pos x="22" y="5"/>
                </a:cxn>
                <a:cxn ang="0">
                  <a:pos x="26" y="0"/>
                </a:cxn>
              </a:cxnLst>
              <a:rect l="0" t="0" r="r" b="b"/>
              <a:pathLst>
                <a:path w="46" h="34">
                  <a:moveTo>
                    <a:pt x="26" y="0"/>
                  </a:moveTo>
                  <a:cubicBezTo>
                    <a:pt x="28" y="2"/>
                    <a:pt x="29" y="4"/>
                    <a:pt x="32" y="4"/>
                  </a:cubicBezTo>
                  <a:cubicBezTo>
                    <a:pt x="33" y="6"/>
                    <a:pt x="34" y="8"/>
                    <a:pt x="35" y="9"/>
                  </a:cubicBezTo>
                  <a:cubicBezTo>
                    <a:pt x="37" y="9"/>
                    <a:pt x="39" y="8"/>
                    <a:pt x="41" y="7"/>
                  </a:cubicBezTo>
                  <a:cubicBezTo>
                    <a:pt x="42" y="10"/>
                    <a:pt x="43" y="12"/>
                    <a:pt x="46" y="14"/>
                  </a:cubicBezTo>
                  <a:cubicBezTo>
                    <a:pt x="43" y="17"/>
                    <a:pt x="42" y="21"/>
                    <a:pt x="43" y="26"/>
                  </a:cubicBezTo>
                  <a:cubicBezTo>
                    <a:pt x="37" y="33"/>
                    <a:pt x="36" y="34"/>
                    <a:pt x="33" y="34"/>
                  </a:cubicBezTo>
                  <a:cubicBezTo>
                    <a:pt x="32" y="33"/>
                    <a:pt x="31" y="32"/>
                    <a:pt x="29" y="31"/>
                  </a:cubicBezTo>
                  <a:cubicBezTo>
                    <a:pt x="28" y="31"/>
                    <a:pt x="27" y="31"/>
                    <a:pt x="26" y="31"/>
                  </a:cubicBezTo>
                  <a:cubicBezTo>
                    <a:pt x="24" y="32"/>
                    <a:pt x="23" y="32"/>
                    <a:pt x="22" y="32"/>
                  </a:cubicBezTo>
                  <a:cubicBezTo>
                    <a:pt x="21" y="31"/>
                    <a:pt x="20" y="30"/>
                    <a:pt x="19" y="29"/>
                  </a:cubicBezTo>
                  <a:cubicBezTo>
                    <a:pt x="16" y="29"/>
                    <a:pt x="14" y="29"/>
                    <a:pt x="12" y="30"/>
                  </a:cubicBezTo>
                  <a:cubicBezTo>
                    <a:pt x="11" y="31"/>
                    <a:pt x="10" y="30"/>
                    <a:pt x="10" y="30"/>
                  </a:cubicBezTo>
                  <a:cubicBezTo>
                    <a:pt x="8" y="31"/>
                    <a:pt x="6" y="30"/>
                    <a:pt x="4" y="30"/>
                  </a:cubicBezTo>
                  <a:cubicBezTo>
                    <a:pt x="3" y="29"/>
                    <a:pt x="2" y="28"/>
                    <a:pt x="0" y="27"/>
                  </a:cubicBezTo>
                  <a:cubicBezTo>
                    <a:pt x="4" y="26"/>
                    <a:pt x="6" y="23"/>
                    <a:pt x="8" y="20"/>
                  </a:cubicBezTo>
                  <a:cubicBezTo>
                    <a:pt x="9" y="19"/>
                    <a:pt x="10" y="18"/>
                    <a:pt x="12" y="17"/>
                  </a:cubicBezTo>
                  <a:cubicBezTo>
                    <a:pt x="13" y="17"/>
                    <a:pt x="14" y="16"/>
                    <a:pt x="15" y="16"/>
                  </a:cubicBezTo>
                  <a:cubicBezTo>
                    <a:pt x="15" y="16"/>
                    <a:pt x="15" y="15"/>
                    <a:pt x="16" y="15"/>
                  </a:cubicBezTo>
                  <a:cubicBezTo>
                    <a:pt x="18" y="12"/>
                    <a:pt x="21" y="9"/>
                    <a:pt x="22" y="5"/>
                  </a:cubicBezTo>
                  <a:cubicBezTo>
                    <a:pt x="23" y="3"/>
                    <a:pt x="25" y="2"/>
                    <a:pt x="26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51" name="Freeform 2236"/>
            <p:cNvSpPr>
              <a:spLocks/>
            </p:cNvSpPr>
            <p:nvPr/>
          </p:nvSpPr>
          <p:spPr bwMode="auto">
            <a:xfrm>
              <a:off x="3140998" y="3403762"/>
              <a:ext cx="110065" cy="78075"/>
            </a:xfrm>
            <a:custGeom>
              <a:avLst/>
              <a:gdLst/>
              <a:ahLst/>
              <a:cxnLst>
                <a:cxn ang="0">
                  <a:pos x="14" y="24"/>
                </a:cxn>
                <a:cxn ang="0">
                  <a:pos x="8" y="22"/>
                </a:cxn>
                <a:cxn ang="0">
                  <a:pos x="0" y="23"/>
                </a:cxn>
                <a:cxn ang="0">
                  <a:pos x="2" y="18"/>
                </a:cxn>
                <a:cxn ang="0">
                  <a:pos x="2" y="13"/>
                </a:cxn>
                <a:cxn ang="0">
                  <a:pos x="5" y="7"/>
                </a:cxn>
                <a:cxn ang="0">
                  <a:pos x="6" y="6"/>
                </a:cxn>
                <a:cxn ang="0">
                  <a:pos x="9" y="7"/>
                </a:cxn>
                <a:cxn ang="0">
                  <a:pos x="16" y="0"/>
                </a:cxn>
                <a:cxn ang="0">
                  <a:pos x="21" y="2"/>
                </a:cxn>
                <a:cxn ang="0">
                  <a:pos x="21" y="7"/>
                </a:cxn>
                <a:cxn ang="0">
                  <a:pos x="29" y="9"/>
                </a:cxn>
                <a:cxn ang="0">
                  <a:pos x="32" y="14"/>
                </a:cxn>
                <a:cxn ang="0">
                  <a:pos x="32" y="20"/>
                </a:cxn>
                <a:cxn ang="0">
                  <a:pos x="35" y="25"/>
                </a:cxn>
                <a:cxn ang="0">
                  <a:pos x="46" y="25"/>
                </a:cxn>
                <a:cxn ang="0">
                  <a:pos x="48" y="27"/>
                </a:cxn>
                <a:cxn ang="0">
                  <a:pos x="48" y="30"/>
                </a:cxn>
                <a:cxn ang="0">
                  <a:pos x="45" y="33"/>
                </a:cxn>
                <a:cxn ang="0">
                  <a:pos x="34" y="32"/>
                </a:cxn>
                <a:cxn ang="0">
                  <a:pos x="29" y="34"/>
                </a:cxn>
                <a:cxn ang="0">
                  <a:pos x="24" y="31"/>
                </a:cxn>
                <a:cxn ang="0">
                  <a:pos x="23" y="28"/>
                </a:cxn>
                <a:cxn ang="0">
                  <a:pos x="15" y="28"/>
                </a:cxn>
                <a:cxn ang="0">
                  <a:pos x="14" y="24"/>
                </a:cxn>
              </a:cxnLst>
              <a:rect l="0" t="0" r="r" b="b"/>
              <a:pathLst>
                <a:path w="48" h="34">
                  <a:moveTo>
                    <a:pt x="14" y="24"/>
                  </a:moveTo>
                  <a:cubicBezTo>
                    <a:pt x="12" y="23"/>
                    <a:pt x="10" y="23"/>
                    <a:pt x="8" y="22"/>
                  </a:cubicBezTo>
                  <a:cubicBezTo>
                    <a:pt x="6" y="23"/>
                    <a:pt x="3" y="24"/>
                    <a:pt x="0" y="23"/>
                  </a:cubicBezTo>
                  <a:cubicBezTo>
                    <a:pt x="1" y="22"/>
                    <a:pt x="1" y="20"/>
                    <a:pt x="2" y="18"/>
                  </a:cubicBezTo>
                  <a:cubicBezTo>
                    <a:pt x="2" y="16"/>
                    <a:pt x="2" y="14"/>
                    <a:pt x="2" y="13"/>
                  </a:cubicBezTo>
                  <a:cubicBezTo>
                    <a:pt x="1" y="10"/>
                    <a:pt x="2" y="8"/>
                    <a:pt x="5" y="7"/>
                  </a:cubicBezTo>
                  <a:cubicBezTo>
                    <a:pt x="5" y="7"/>
                    <a:pt x="5" y="6"/>
                    <a:pt x="6" y="6"/>
                  </a:cubicBezTo>
                  <a:cubicBezTo>
                    <a:pt x="7" y="6"/>
                    <a:pt x="8" y="6"/>
                    <a:pt x="9" y="7"/>
                  </a:cubicBezTo>
                  <a:cubicBezTo>
                    <a:pt x="13" y="6"/>
                    <a:pt x="15" y="4"/>
                    <a:pt x="16" y="0"/>
                  </a:cubicBezTo>
                  <a:cubicBezTo>
                    <a:pt x="18" y="1"/>
                    <a:pt x="20" y="2"/>
                    <a:pt x="21" y="2"/>
                  </a:cubicBezTo>
                  <a:cubicBezTo>
                    <a:pt x="21" y="4"/>
                    <a:pt x="21" y="5"/>
                    <a:pt x="21" y="7"/>
                  </a:cubicBezTo>
                  <a:cubicBezTo>
                    <a:pt x="24" y="8"/>
                    <a:pt x="27" y="8"/>
                    <a:pt x="29" y="9"/>
                  </a:cubicBezTo>
                  <a:cubicBezTo>
                    <a:pt x="30" y="11"/>
                    <a:pt x="31" y="12"/>
                    <a:pt x="32" y="14"/>
                  </a:cubicBezTo>
                  <a:cubicBezTo>
                    <a:pt x="32" y="16"/>
                    <a:pt x="32" y="18"/>
                    <a:pt x="32" y="20"/>
                  </a:cubicBezTo>
                  <a:cubicBezTo>
                    <a:pt x="33" y="22"/>
                    <a:pt x="34" y="23"/>
                    <a:pt x="35" y="25"/>
                  </a:cubicBezTo>
                  <a:cubicBezTo>
                    <a:pt x="38" y="25"/>
                    <a:pt x="42" y="25"/>
                    <a:pt x="46" y="25"/>
                  </a:cubicBezTo>
                  <a:cubicBezTo>
                    <a:pt x="47" y="26"/>
                    <a:pt x="48" y="26"/>
                    <a:pt x="48" y="27"/>
                  </a:cubicBezTo>
                  <a:cubicBezTo>
                    <a:pt x="48" y="28"/>
                    <a:pt x="48" y="29"/>
                    <a:pt x="48" y="30"/>
                  </a:cubicBezTo>
                  <a:cubicBezTo>
                    <a:pt x="47" y="31"/>
                    <a:pt x="46" y="32"/>
                    <a:pt x="45" y="33"/>
                  </a:cubicBezTo>
                  <a:cubicBezTo>
                    <a:pt x="42" y="32"/>
                    <a:pt x="38" y="33"/>
                    <a:pt x="34" y="32"/>
                  </a:cubicBezTo>
                  <a:cubicBezTo>
                    <a:pt x="33" y="34"/>
                    <a:pt x="31" y="34"/>
                    <a:pt x="29" y="34"/>
                  </a:cubicBezTo>
                  <a:cubicBezTo>
                    <a:pt x="27" y="33"/>
                    <a:pt x="26" y="32"/>
                    <a:pt x="24" y="31"/>
                  </a:cubicBezTo>
                  <a:cubicBezTo>
                    <a:pt x="23" y="30"/>
                    <a:pt x="23" y="29"/>
                    <a:pt x="23" y="28"/>
                  </a:cubicBezTo>
                  <a:cubicBezTo>
                    <a:pt x="20" y="28"/>
                    <a:pt x="17" y="28"/>
                    <a:pt x="15" y="28"/>
                  </a:cubicBezTo>
                  <a:cubicBezTo>
                    <a:pt x="14" y="27"/>
                    <a:pt x="14" y="26"/>
                    <a:pt x="14" y="2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52" name="Freeform 2239"/>
            <p:cNvSpPr>
              <a:spLocks/>
            </p:cNvSpPr>
            <p:nvPr/>
          </p:nvSpPr>
          <p:spPr bwMode="auto">
            <a:xfrm>
              <a:off x="3237508" y="2932600"/>
              <a:ext cx="89461" cy="59641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0" y="16"/>
                </a:cxn>
                <a:cxn ang="0">
                  <a:pos x="1" y="12"/>
                </a:cxn>
                <a:cxn ang="0">
                  <a:pos x="6" y="3"/>
                </a:cxn>
                <a:cxn ang="0">
                  <a:pos x="10" y="1"/>
                </a:cxn>
                <a:cxn ang="0">
                  <a:pos x="10" y="0"/>
                </a:cxn>
                <a:cxn ang="0">
                  <a:pos x="14" y="1"/>
                </a:cxn>
                <a:cxn ang="0">
                  <a:pos x="13" y="3"/>
                </a:cxn>
                <a:cxn ang="0">
                  <a:pos x="15" y="7"/>
                </a:cxn>
                <a:cxn ang="0">
                  <a:pos x="11" y="14"/>
                </a:cxn>
                <a:cxn ang="0">
                  <a:pos x="18" y="13"/>
                </a:cxn>
                <a:cxn ang="0">
                  <a:pos x="20" y="9"/>
                </a:cxn>
                <a:cxn ang="0">
                  <a:pos x="22" y="10"/>
                </a:cxn>
                <a:cxn ang="0">
                  <a:pos x="33" y="14"/>
                </a:cxn>
                <a:cxn ang="0">
                  <a:pos x="39" y="17"/>
                </a:cxn>
                <a:cxn ang="0">
                  <a:pos x="35" y="19"/>
                </a:cxn>
                <a:cxn ang="0">
                  <a:pos x="34" y="23"/>
                </a:cxn>
                <a:cxn ang="0">
                  <a:pos x="26" y="23"/>
                </a:cxn>
                <a:cxn ang="0">
                  <a:pos x="17" y="24"/>
                </a:cxn>
                <a:cxn ang="0">
                  <a:pos x="15" y="25"/>
                </a:cxn>
                <a:cxn ang="0">
                  <a:pos x="10" y="25"/>
                </a:cxn>
                <a:cxn ang="0">
                  <a:pos x="4" y="22"/>
                </a:cxn>
                <a:cxn ang="0">
                  <a:pos x="0" y="22"/>
                </a:cxn>
              </a:cxnLst>
              <a:rect l="0" t="0" r="r" b="b"/>
              <a:pathLst>
                <a:path w="39" h="26">
                  <a:moveTo>
                    <a:pt x="0" y="22"/>
                  </a:moveTo>
                  <a:cubicBezTo>
                    <a:pt x="0" y="20"/>
                    <a:pt x="0" y="18"/>
                    <a:pt x="0" y="16"/>
                  </a:cubicBezTo>
                  <a:cubicBezTo>
                    <a:pt x="1" y="15"/>
                    <a:pt x="1" y="13"/>
                    <a:pt x="1" y="12"/>
                  </a:cubicBezTo>
                  <a:cubicBezTo>
                    <a:pt x="2" y="9"/>
                    <a:pt x="4" y="6"/>
                    <a:pt x="6" y="3"/>
                  </a:cubicBezTo>
                  <a:cubicBezTo>
                    <a:pt x="7" y="1"/>
                    <a:pt x="8" y="1"/>
                    <a:pt x="10" y="1"/>
                  </a:cubicBezTo>
                  <a:cubicBezTo>
                    <a:pt x="10" y="1"/>
                    <a:pt x="10" y="0"/>
                    <a:pt x="10" y="0"/>
                  </a:cubicBezTo>
                  <a:cubicBezTo>
                    <a:pt x="12" y="1"/>
                    <a:pt x="13" y="1"/>
                    <a:pt x="14" y="1"/>
                  </a:cubicBezTo>
                  <a:cubicBezTo>
                    <a:pt x="14" y="2"/>
                    <a:pt x="14" y="2"/>
                    <a:pt x="13" y="3"/>
                  </a:cubicBezTo>
                  <a:cubicBezTo>
                    <a:pt x="14" y="4"/>
                    <a:pt x="15" y="5"/>
                    <a:pt x="15" y="7"/>
                  </a:cubicBezTo>
                  <a:cubicBezTo>
                    <a:pt x="14" y="9"/>
                    <a:pt x="13" y="12"/>
                    <a:pt x="11" y="14"/>
                  </a:cubicBezTo>
                  <a:cubicBezTo>
                    <a:pt x="14" y="16"/>
                    <a:pt x="16" y="14"/>
                    <a:pt x="18" y="13"/>
                  </a:cubicBezTo>
                  <a:cubicBezTo>
                    <a:pt x="19" y="12"/>
                    <a:pt x="19" y="11"/>
                    <a:pt x="20" y="9"/>
                  </a:cubicBezTo>
                  <a:cubicBezTo>
                    <a:pt x="21" y="10"/>
                    <a:pt x="22" y="10"/>
                    <a:pt x="22" y="10"/>
                  </a:cubicBezTo>
                  <a:cubicBezTo>
                    <a:pt x="26" y="12"/>
                    <a:pt x="29" y="13"/>
                    <a:pt x="33" y="14"/>
                  </a:cubicBezTo>
                  <a:cubicBezTo>
                    <a:pt x="35" y="15"/>
                    <a:pt x="37" y="15"/>
                    <a:pt x="39" y="17"/>
                  </a:cubicBezTo>
                  <a:cubicBezTo>
                    <a:pt x="38" y="18"/>
                    <a:pt x="37" y="18"/>
                    <a:pt x="35" y="19"/>
                  </a:cubicBezTo>
                  <a:cubicBezTo>
                    <a:pt x="35" y="20"/>
                    <a:pt x="34" y="22"/>
                    <a:pt x="34" y="23"/>
                  </a:cubicBezTo>
                  <a:cubicBezTo>
                    <a:pt x="31" y="23"/>
                    <a:pt x="29" y="23"/>
                    <a:pt x="26" y="23"/>
                  </a:cubicBezTo>
                  <a:cubicBezTo>
                    <a:pt x="23" y="22"/>
                    <a:pt x="20" y="23"/>
                    <a:pt x="17" y="24"/>
                  </a:cubicBezTo>
                  <a:cubicBezTo>
                    <a:pt x="17" y="24"/>
                    <a:pt x="16" y="25"/>
                    <a:pt x="15" y="25"/>
                  </a:cubicBezTo>
                  <a:cubicBezTo>
                    <a:pt x="13" y="26"/>
                    <a:pt x="12" y="26"/>
                    <a:pt x="10" y="25"/>
                  </a:cubicBezTo>
                  <a:cubicBezTo>
                    <a:pt x="8" y="24"/>
                    <a:pt x="6" y="23"/>
                    <a:pt x="4" y="22"/>
                  </a:cubicBezTo>
                  <a:cubicBezTo>
                    <a:pt x="3" y="22"/>
                    <a:pt x="2" y="22"/>
                    <a:pt x="0" y="2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53" name="Freeform 2240"/>
            <p:cNvSpPr>
              <a:spLocks/>
            </p:cNvSpPr>
            <p:nvPr/>
          </p:nvSpPr>
          <p:spPr bwMode="auto">
            <a:xfrm>
              <a:off x="3191422" y="2854524"/>
              <a:ext cx="57472" cy="52592"/>
            </a:xfrm>
            <a:custGeom>
              <a:avLst/>
              <a:gdLst/>
              <a:ahLst/>
              <a:cxnLst>
                <a:cxn ang="0">
                  <a:pos x="23" y="9"/>
                </a:cxn>
                <a:cxn ang="0">
                  <a:pos x="25" y="21"/>
                </a:cxn>
                <a:cxn ang="0">
                  <a:pos x="17" y="18"/>
                </a:cxn>
                <a:cxn ang="0">
                  <a:pos x="8" y="18"/>
                </a:cxn>
                <a:cxn ang="0">
                  <a:pos x="0" y="16"/>
                </a:cxn>
                <a:cxn ang="0">
                  <a:pos x="0" y="10"/>
                </a:cxn>
                <a:cxn ang="0">
                  <a:pos x="3" y="3"/>
                </a:cxn>
                <a:cxn ang="0">
                  <a:pos x="7" y="3"/>
                </a:cxn>
                <a:cxn ang="0">
                  <a:pos x="10" y="4"/>
                </a:cxn>
                <a:cxn ang="0">
                  <a:pos x="17" y="0"/>
                </a:cxn>
                <a:cxn ang="0">
                  <a:pos x="19" y="5"/>
                </a:cxn>
                <a:cxn ang="0">
                  <a:pos x="21" y="7"/>
                </a:cxn>
                <a:cxn ang="0">
                  <a:pos x="22" y="8"/>
                </a:cxn>
                <a:cxn ang="0">
                  <a:pos x="23" y="9"/>
                </a:cxn>
              </a:cxnLst>
              <a:rect l="0" t="0" r="r" b="b"/>
              <a:pathLst>
                <a:path w="25" h="23">
                  <a:moveTo>
                    <a:pt x="23" y="9"/>
                  </a:moveTo>
                  <a:cubicBezTo>
                    <a:pt x="23" y="13"/>
                    <a:pt x="23" y="17"/>
                    <a:pt x="25" y="21"/>
                  </a:cubicBezTo>
                  <a:cubicBezTo>
                    <a:pt x="21" y="23"/>
                    <a:pt x="20" y="23"/>
                    <a:pt x="17" y="18"/>
                  </a:cubicBezTo>
                  <a:cubicBezTo>
                    <a:pt x="14" y="18"/>
                    <a:pt x="11" y="18"/>
                    <a:pt x="8" y="18"/>
                  </a:cubicBezTo>
                  <a:cubicBezTo>
                    <a:pt x="5" y="18"/>
                    <a:pt x="3" y="17"/>
                    <a:pt x="0" y="16"/>
                  </a:cubicBezTo>
                  <a:cubicBezTo>
                    <a:pt x="0" y="14"/>
                    <a:pt x="0" y="12"/>
                    <a:pt x="0" y="10"/>
                  </a:cubicBezTo>
                  <a:cubicBezTo>
                    <a:pt x="1" y="8"/>
                    <a:pt x="2" y="5"/>
                    <a:pt x="3" y="3"/>
                  </a:cubicBezTo>
                  <a:cubicBezTo>
                    <a:pt x="5" y="3"/>
                    <a:pt x="6" y="2"/>
                    <a:pt x="7" y="3"/>
                  </a:cubicBezTo>
                  <a:cubicBezTo>
                    <a:pt x="8" y="4"/>
                    <a:pt x="9" y="3"/>
                    <a:pt x="10" y="4"/>
                  </a:cubicBezTo>
                  <a:cubicBezTo>
                    <a:pt x="15" y="1"/>
                    <a:pt x="15" y="0"/>
                    <a:pt x="17" y="0"/>
                  </a:cubicBezTo>
                  <a:cubicBezTo>
                    <a:pt x="18" y="2"/>
                    <a:pt x="19" y="3"/>
                    <a:pt x="19" y="5"/>
                  </a:cubicBezTo>
                  <a:cubicBezTo>
                    <a:pt x="20" y="6"/>
                    <a:pt x="20" y="7"/>
                    <a:pt x="21" y="7"/>
                  </a:cubicBezTo>
                  <a:cubicBezTo>
                    <a:pt x="21" y="7"/>
                    <a:pt x="22" y="8"/>
                    <a:pt x="22" y="8"/>
                  </a:cubicBezTo>
                  <a:cubicBezTo>
                    <a:pt x="23" y="8"/>
                    <a:pt x="23" y="8"/>
                    <a:pt x="23" y="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54" name="Freeform 2241"/>
            <p:cNvSpPr>
              <a:spLocks/>
            </p:cNvSpPr>
            <p:nvPr/>
          </p:nvSpPr>
          <p:spPr bwMode="auto">
            <a:xfrm>
              <a:off x="3016837" y="3171705"/>
              <a:ext cx="61810" cy="78075"/>
            </a:xfrm>
            <a:custGeom>
              <a:avLst/>
              <a:gdLst/>
              <a:ahLst/>
              <a:cxnLst>
                <a:cxn ang="0">
                  <a:pos x="15" y="4"/>
                </a:cxn>
                <a:cxn ang="0">
                  <a:pos x="9" y="8"/>
                </a:cxn>
                <a:cxn ang="0">
                  <a:pos x="6" y="12"/>
                </a:cxn>
                <a:cxn ang="0">
                  <a:pos x="6" y="15"/>
                </a:cxn>
                <a:cxn ang="0">
                  <a:pos x="7" y="18"/>
                </a:cxn>
                <a:cxn ang="0">
                  <a:pos x="11" y="19"/>
                </a:cxn>
                <a:cxn ang="0">
                  <a:pos x="14" y="19"/>
                </a:cxn>
                <a:cxn ang="0">
                  <a:pos x="17" y="20"/>
                </a:cxn>
                <a:cxn ang="0">
                  <a:pos x="20" y="20"/>
                </a:cxn>
                <a:cxn ang="0">
                  <a:pos x="22" y="21"/>
                </a:cxn>
                <a:cxn ang="0">
                  <a:pos x="27" y="24"/>
                </a:cxn>
                <a:cxn ang="0">
                  <a:pos x="26" y="25"/>
                </a:cxn>
                <a:cxn ang="0">
                  <a:pos x="21" y="29"/>
                </a:cxn>
                <a:cxn ang="0">
                  <a:pos x="19" y="31"/>
                </a:cxn>
                <a:cxn ang="0">
                  <a:pos x="12" y="34"/>
                </a:cxn>
                <a:cxn ang="0">
                  <a:pos x="6" y="26"/>
                </a:cxn>
                <a:cxn ang="0">
                  <a:pos x="2" y="18"/>
                </a:cxn>
                <a:cxn ang="0">
                  <a:pos x="1" y="16"/>
                </a:cxn>
                <a:cxn ang="0">
                  <a:pos x="2" y="12"/>
                </a:cxn>
                <a:cxn ang="0">
                  <a:pos x="4" y="7"/>
                </a:cxn>
                <a:cxn ang="0">
                  <a:pos x="8" y="3"/>
                </a:cxn>
                <a:cxn ang="0">
                  <a:pos x="12" y="0"/>
                </a:cxn>
                <a:cxn ang="0">
                  <a:pos x="15" y="4"/>
                </a:cxn>
              </a:cxnLst>
              <a:rect l="0" t="0" r="r" b="b"/>
              <a:pathLst>
                <a:path w="27" h="34">
                  <a:moveTo>
                    <a:pt x="15" y="4"/>
                  </a:moveTo>
                  <a:cubicBezTo>
                    <a:pt x="13" y="5"/>
                    <a:pt x="11" y="7"/>
                    <a:pt x="9" y="8"/>
                  </a:cubicBezTo>
                  <a:cubicBezTo>
                    <a:pt x="8" y="9"/>
                    <a:pt x="7" y="10"/>
                    <a:pt x="6" y="12"/>
                  </a:cubicBezTo>
                  <a:cubicBezTo>
                    <a:pt x="5" y="13"/>
                    <a:pt x="5" y="14"/>
                    <a:pt x="6" y="15"/>
                  </a:cubicBezTo>
                  <a:cubicBezTo>
                    <a:pt x="6" y="16"/>
                    <a:pt x="7" y="17"/>
                    <a:pt x="7" y="18"/>
                  </a:cubicBezTo>
                  <a:cubicBezTo>
                    <a:pt x="8" y="19"/>
                    <a:pt x="9" y="18"/>
                    <a:pt x="11" y="19"/>
                  </a:cubicBezTo>
                  <a:cubicBezTo>
                    <a:pt x="11" y="19"/>
                    <a:pt x="13" y="19"/>
                    <a:pt x="14" y="19"/>
                  </a:cubicBezTo>
                  <a:cubicBezTo>
                    <a:pt x="15" y="20"/>
                    <a:pt x="16" y="19"/>
                    <a:pt x="17" y="20"/>
                  </a:cubicBezTo>
                  <a:cubicBezTo>
                    <a:pt x="18" y="21"/>
                    <a:pt x="19" y="20"/>
                    <a:pt x="20" y="20"/>
                  </a:cubicBezTo>
                  <a:cubicBezTo>
                    <a:pt x="21" y="21"/>
                    <a:pt x="22" y="21"/>
                    <a:pt x="22" y="21"/>
                  </a:cubicBezTo>
                  <a:cubicBezTo>
                    <a:pt x="24" y="22"/>
                    <a:pt x="25" y="23"/>
                    <a:pt x="27" y="24"/>
                  </a:cubicBezTo>
                  <a:cubicBezTo>
                    <a:pt x="27" y="25"/>
                    <a:pt x="26" y="25"/>
                    <a:pt x="26" y="25"/>
                  </a:cubicBezTo>
                  <a:cubicBezTo>
                    <a:pt x="24" y="25"/>
                    <a:pt x="22" y="27"/>
                    <a:pt x="21" y="29"/>
                  </a:cubicBezTo>
                  <a:cubicBezTo>
                    <a:pt x="21" y="30"/>
                    <a:pt x="20" y="31"/>
                    <a:pt x="19" y="31"/>
                  </a:cubicBezTo>
                  <a:cubicBezTo>
                    <a:pt x="17" y="32"/>
                    <a:pt x="14" y="33"/>
                    <a:pt x="12" y="34"/>
                  </a:cubicBezTo>
                  <a:cubicBezTo>
                    <a:pt x="9" y="32"/>
                    <a:pt x="8" y="29"/>
                    <a:pt x="6" y="26"/>
                  </a:cubicBezTo>
                  <a:cubicBezTo>
                    <a:pt x="4" y="24"/>
                    <a:pt x="3" y="21"/>
                    <a:pt x="2" y="18"/>
                  </a:cubicBezTo>
                  <a:cubicBezTo>
                    <a:pt x="2" y="18"/>
                    <a:pt x="1" y="17"/>
                    <a:pt x="1" y="16"/>
                  </a:cubicBezTo>
                  <a:cubicBezTo>
                    <a:pt x="0" y="15"/>
                    <a:pt x="1" y="14"/>
                    <a:pt x="2" y="12"/>
                  </a:cubicBezTo>
                  <a:cubicBezTo>
                    <a:pt x="2" y="11"/>
                    <a:pt x="3" y="9"/>
                    <a:pt x="4" y="7"/>
                  </a:cubicBezTo>
                  <a:cubicBezTo>
                    <a:pt x="5" y="6"/>
                    <a:pt x="6" y="4"/>
                    <a:pt x="8" y="3"/>
                  </a:cubicBezTo>
                  <a:cubicBezTo>
                    <a:pt x="9" y="2"/>
                    <a:pt x="10" y="1"/>
                    <a:pt x="12" y="0"/>
                  </a:cubicBezTo>
                  <a:cubicBezTo>
                    <a:pt x="13" y="1"/>
                    <a:pt x="14" y="3"/>
                    <a:pt x="15" y="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55" name="Freeform 2243"/>
            <p:cNvSpPr>
              <a:spLocks/>
            </p:cNvSpPr>
            <p:nvPr/>
          </p:nvSpPr>
          <p:spPr bwMode="auto">
            <a:xfrm>
              <a:off x="3580172" y="3674856"/>
              <a:ext cx="27652" cy="16266"/>
            </a:xfrm>
            <a:custGeom>
              <a:avLst/>
              <a:gdLst/>
              <a:ahLst/>
              <a:cxnLst>
                <a:cxn ang="0">
                  <a:pos x="12" y="6"/>
                </a:cxn>
                <a:cxn ang="0">
                  <a:pos x="5" y="7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10" y="3"/>
                </a:cxn>
                <a:cxn ang="0">
                  <a:pos x="11" y="4"/>
                </a:cxn>
                <a:cxn ang="0">
                  <a:pos x="12" y="6"/>
                </a:cxn>
                <a:cxn ang="0">
                  <a:pos x="12" y="6"/>
                </a:cxn>
              </a:cxnLst>
              <a:rect l="0" t="0" r="r" b="b"/>
              <a:pathLst>
                <a:path w="12" h="7">
                  <a:moveTo>
                    <a:pt x="12" y="6"/>
                  </a:moveTo>
                  <a:cubicBezTo>
                    <a:pt x="10" y="7"/>
                    <a:pt x="7" y="7"/>
                    <a:pt x="5" y="7"/>
                  </a:cubicBezTo>
                  <a:cubicBezTo>
                    <a:pt x="3" y="6"/>
                    <a:pt x="2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4" y="1"/>
                    <a:pt x="7" y="2"/>
                    <a:pt x="10" y="3"/>
                  </a:cubicBezTo>
                  <a:cubicBezTo>
                    <a:pt x="10" y="3"/>
                    <a:pt x="11" y="3"/>
                    <a:pt x="11" y="4"/>
                  </a:cubicBezTo>
                  <a:cubicBezTo>
                    <a:pt x="11" y="5"/>
                    <a:pt x="11" y="5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56" name="Freeform 2244"/>
            <p:cNvSpPr>
              <a:spLocks/>
            </p:cNvSpPr>
            <p:nvPr/>
          </p:nvSpPr>
          <p:spPr bwMode="auto">
            <a:xfrm>
              <a:off x="3550351" y="3681905"/>
              <a:ext cx="16266" cy="9217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7" y="0"/>
                </a:cxn>
                <a:cxn ang="0">
                  <a:pos x="7" y="4"/>
                </a:cxn>
                <a:cxn ang="0">
                  <a:pos x="3" y="3"/>
                </a:cxn>
                <a:cxn ang="0">
                  <a:pos x="0" y="2"/>
                </a:cxn>
                <a:cxn ang="0">
                  <a:pos x="0" y="1"/>
                </a:cxn>
              </a:cxnLst>
              <a:rect l="0" t="0" r="r" b="b"/>
              <a:pathLst>
                <a:path w="7" h="4">
                  <a:moveTo>
                    <a:pt x="0" y="1"/>
                  </a:moveTo>
                  <a:cubicBezTo>
                    <a:pt x="2" y="1"/>
                    <a:pt x="5" y="0"/>
                    <a:pt x="7" y="0"/>
                  </a:cubicBezTo>
                  <a:cubicBezTo>
                    <a:pt x="7" y="1"/>
                    <a:pt x="7" y="2"/>
                    <a:pt x="7" y="4"/>
                  </a:cubicBezTo>
                  <a:cubicBezTo>
                    <a:pt x="6" y="3"/>
                    <a:pt x="5" y="4"/>
                    <a:pt x="3" y="3"/>
                  </a:cubicBezTo>
                  <a:cubicBezTo>
                    <a:pt x="2" y="2"/>
                    <a:pt x="1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57" name="Freeform 2245"/>
            <p:cNvSpPr>
              <a:spLocks/>
            </p:cNvSpPr>
            <p:nvPr/>
          </p:nvSpPr>
          <p:spPr bwMode="auto">
            <a:xfrm>
              <a:off x="2850927" y="3948662"/>
              <a:ext cx="11928" cy="43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1" y="2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cubicBezTo>
                    <a:pt x="2" y="0"/>
                    <a:pt x="3" y="0"/>
                    <a:pt x="5" y="0"/>
                  </a:cubicBezTo>
                  <a:cubicBezTo>
                    <a:pt x="5" y="1"/>
                    <a:pt x="4" y="2"/>
                    <a:pt x="4" y="2"/>
                  </a:cubicBezTo>
                  <a:cubicBezTo>
                    <a:pt x="3" y="2"/>
                    <a:pt x="2" y="2"/>
                    <a:pt x="1" y="2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58" name="Freeform 2246"/>
            <p:cNvSpPr>
              <a:spLocks/>
            </p:cNvSpPr>
            <p:nvPr/>
          </p:nvSpPr>
          <p:spPr bwMode="auto">
            <a:xfrm>
              <a:off x="3531917" y="3665639"/>
              <a:ext cx="9217" cy="488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2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4" y="0"/>
                </a:cxn>
                <a:cxn ang="0">
                  <a:pos x="4" y="1"/>
                </a:cxn>
              </a:cxnLst>
              <a:rect l="0" t="0" r="r" b="b"/>
              <a:pathLst>
                <a:path w="4" h="2">
                  <a:moveTo>
                    <a:pt x="4" y="1"/>
                  </a:moveTo>
                  <a:cubicBezTo>
                    <a:pt x="3" y="1"/>
                    <a:pt x="2" y="1"/>
                    <a:pt x="2" y="1"/>
                  </a:cubicBezTo>
                  <a:cubicBezTo>
                    <a:pt x="1" y="1"/>
                    <a:pt x="1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59" name="Freeform 2248"/>
            <p:cNvSpPr>
              <a:spLocks/>
            </p:cNvSpPr>
            <p:nvPr/>
          </p:nvSpPr>
          <p:spPr bwMode="auto">
            <a:xfrm>
              <a:off x="3624089" y="3552864"/>
              <a:ext cx="9217" cy="27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cubicBezTo>
                    <a:pt x="1" y="0"/>
                    <a:pt x="2" y="0"/>
                    <a:pt x="4" y="0"/>
                  </a:cubicBezTo>
                  <a:cubicBezTo>
                    <a:pt x="2" y="1"/>
                    <a:pt x="1" y="1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60" name="Freeform 2249"/>
            <p:cNvSpPr>
              <a:spLocks/>
            </p:cNvSpPr>
            <p:nvPr/>
          </p:nvSpPr>
          <p:spPr bwMode="auto">
            <a:xfrm>
              <a:off x="3050995" y="3093629"/>
              <a:ext cx="2711" cy="433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0"/>
                </a:cxn>
                <a:cxn ang="0">
                  <a:pos x="0" y="2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1"/>
                    <a:pt x="0" y="0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61" name="Freeform 2250"/>
            <p:cNvSpPr>
              <a:spLocks/>
            </p:cNvSpPr>
            <p:nvPr/>
          </p:nvSpPr>
          <p:spPr bwMode="auto">
            <a:xfrm>
              <a:off x="3117684" y="3900407"/>
              <a:ext cx="542" cy="433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62" name="Freeform 2254"/>
            <p:cNvSpPr>
              <a:spLocks/>
            </p:cNvSpPr>
            <p:nvPr/>
          </p:nvSpPr>
          <p:spPr bwMode="auto">
            <a:xfrm>
              <a:off x="3529748" y="3672687"/>
              <a:ext cx="2169" cy="216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1" y="0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63" name="Freeform 2256"/>
            <p:cNvSpPr>
              <a:spLocks/>
            </p:cNvSpPr>
            <p:nvPr/>
          </p:nvSpPr>
          <p:spPr bwMode="auto">
            <a:xfrm>
              <a:off x="3527037" y="3674856"/>
              <a:ext cx="2711" cy="2169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64" name="Freeform 2258"/>
            <p:cNvSpPr>
              <a:spLocks/>
            </p:cNvSpPr>
            <p:nvPr/>
          </p:nvSpPr>
          <p:spPr bwMode="auto">
            <a:xfrm>
              <a:off x="3402876" y="3056761"/>
              <a:ext cx="2711" cy="2169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65" name="Freeform 2260"/>
            <p:cNvSpPr>
              <a:spLocks/>
            </p:cNvSpPr>
            <p:nvPr/>
          </p:nvSpPr>
          <p:spPr bwMode="auto">
            <a:xfrm>
              <a:off x="3400707" y="3054592"/>
              <a:ext cx="2169" cy="2169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0"/>
                </a:cxn>
                <a:cxn ang="0">
                  <a:pos x="1" y="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66" name="Freeform 2263"/>
            <p:cNvSpPr>
              <a:spLocks/>
            </p:cNvSpPr>
            <p:nvPr/>
          </p:nvSpPr>
          <p:spPr bwMode="auto">
            <a:xfrm>
              <a:off x="3578003" y="3684073"/>
              <a:ext cx="2169" cy="216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67" name="Freeform 2270"/>
            <p:cNvSpPr>
              <a:spLocks/>
            </p:cNvSpPr>
            <p:nvPr/>
          </p:nvSpPr>
          <p:spPr bwMode="auto">
            <a:xfrm>
              <a:off x="3580172" y="3686242"/>
              <a:ext cx="2169" cy="27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68" name="Freeform 2271"/>
            <p:cNvSpPr>
              <a:spLocks/>
            </p:cNvSpPr>
            <p:nvPr/>
          </p:nvSpPr>
          <p:spPr bwMode="auto">
            <a:xfrm>
              <a:off x="2970751" y="3886310"/>
              <a:ext cx="2169" cy="542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69" name="Freeform 2272"/>
            <p:cNvSpPr>
              <a:spLocks/>
            </p:cNvSpPr>
            <p:nvPr/>
          </p:nvSpPr>
          <p:spPr bwMode="auto">
            <a:xfrm>
              <a:off x="3641981" y="3550695"/>
              <a:ext cx="2711" cy="2169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70" name="Freeform 2273"/>
            <p:cNvSpPr>
              <a:spLocks/>
            </p:cNvSpPr>
            <p:nvPr/>
          </p:nvSpPr>
          <p:spPr bwMode="auto">
            <a:xfrm>
              <a:off x="3580172" y="3686242"/>
              <a:ext cx="542" cy="5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71" name="Freeform 2274"/>
            <p:cNvSpPr>
              <a:spLocks/>
            </p:cNvSpPr>
            <p:nvPr/>
          </p:nvSpPr>
          <p:spPr bwMode="auto">
            <a:xfrm>
              <a:off x="3113347" y="3891190"/>
              <a:ext cx="2169" cy="216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72" name="Freeform 2278"/>
            <p:cNvSpPr>
              <a:spLocks/>
            </p:cNvSpPr>
            <p:nvPr/>
          </p:nvSpPr>
          <p:spPr bwMode="auto">
            <a:xfrm>
              <a:off x="3111178" y="3626601"/>
              <a:ext cx="2169" cy="5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73" name="Freeform 2335"/>
            <p:cNvSpPr>
              <a:spLocks/>
            </p:cNvSpPr>
            <p:nvPr/>
          </p:nvSpPr>
          <p:spPr bwMode="auto">
            <a:xfrm>
              <a:off x="3248894" y="3847272"/>
              <a:ext cx="64521" cy="39038"/>
            </a:xfrm>
            <a:custGeom>
              <a:avLst/>
              <a:gdLst/>
              <a:ahLst/>
              <a:cxnLst>
                <a:cxn ang="0">
                  <a:pos x="28" y="7"/>
                </a:cxn>
                <a:cxn ang="0">
                  <a:pos x="25" y="10"/>
                </a:cxn>
                <a:cxn ang="0">
                  <a:pos x="24" y="16"/>
                </a:cxn>
                <a:cxn ang="0">
                  <a:pos x="19" y="17"/>
                </a:cxn>
                <a:cxn ang="0">
                  <a:pos x="10" y="15"/>
                </a:cxn>
                <a:cxn ang="0">
                  <a:pos x="0" y="11"/>
                </a:cxn>
                <a:cxn ang="0">
                  <a:pos x="5" y="7"/>
                </a:cxn>
                <a:cxn ang="0">
                  <a:pos x="9" y="3"/>
                </a:cxn>
                <a:cxn ang="0">
                  <a:pos x="15" y="1"/>
                </a:cxn>
                <a:cxn ang="0">
                  <a:pos x="19" y="2"/>
                </a:cxn>
                <a:cxn ang="0">
                  <a:pos x="28" y="7"/>
                </a:cxn>
              </a:cxnLst>
              <a:rect l="0" t="0" r="r" b="b"/>
              <a:pathLst>
                <a:path w="28" h="17">
                  <a:moveTo>
                    <a:pt x="28" y="7"/>
                  </a:moveTo>
                  <a:cubicBezTo>
                    <a:pt x="27" y="9"/>
                    <a:pt x="26" y="9"/>
                    <a:pt x="25" y="10"/>
                  </a:cubicBezTo>
                  <a:cubicBezTo>
                    <a:pt x="24" y="12"/>
                    <a:pt x="24" y="14"/>
                    <a:pt x="24" y="16"/>
                  </a:cubicBezTo>
                  <a:cubicBezTo>
                    <a:pt x="22" y="16"/>
                    <a:pt x="21" y="16"/>
                    <a:pt x="19" y="17"/>
                  </a:cubicBezTo>
                  <a:cubicBezTo>
                    <a:pt x="16" y="17"/>
                    <a:pt x="13" y="16"/>
                    <a:pt x="10" y="15"/>
                  </a:cubicBezTo>
                  <a:cubicBezTo>
                    <a:pt x="7" y="14"/>
                    <a:pt x="3" y="13"/>
                    <a:pt x="0" y="11"/>
                  </a:cubicBezTo>
                  <a:cubicBezTo>
                    <a:pt x="1" y="10"/>
                    <a:pt x="3" y="8"/>
                    <a:pt x="5" y="7"/>
                  </a:cubicBezTo>
                  <a:cubicBezTo>
                    <a:pt x="6" y="5"/>
                    <a:pt x="8" y="4"/>
                    <a:pt x="9" y="3"/>
                  </a:cubicBezTo>
                  <a:cubicBezTo>
                    <a:pt x="11" y="2"/>
                    <a:pt x="13" y="1"/>
                    <a:pt x="15" y="1"/>
                  </a:cubicBezTo>
                  <a:cubicBezTo>
                    <a:pt x="17" y="0"/>
                    <a:pt x="18" y="1"/>
                    <a:pt x="19" y="2"/>
                  </a:cubicBezTo>
                  <a:cubicBezTo>
                    <a:pt x="22" y="4"/>
                    <a:pt x="25" y="6"/>
                    <a:pt x="28" y="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474" name="Group 473"/>
          <p:cNvGrpSpPr/>
          <p:nvPr/>
        </p:nvGrpSpPr>
        <p:grpSpPr>
          <a:xfrm>
            <a:off x="3061045" y="2914257"/>
            <a:ext cx="540178" cy="907401"/>
            <a:chOff x="2446454" y="1854728"/>
            <a:chExt cx="731413" cy="1226973"/>
          </a:xfrm>
          <a:solidFill>
            <a:schemeClr val="bg1">
              <a:lumMod val="65000"/>
            </a:schemeClr>
          </a:solidFill>
        </p:grpSpPr>
        <p:sp>
          <p:nvSpPr>
            <p:cNvPr id="475" name="Freeform 2181"/>
            <p:cNvSpPr>
              <a:spLocks/>
            </p:cNvSpPr>
            <p:nvPr/>
          </p:nvSpPr>
          <p:spPr bwMode="auto">
            <a:xfrm>
              <a:off x="2623208" y="2017927"/>
              <a:ext cx="405015" cy="486886"/>
            </a:xfrm>
            <a:custGeom>
              <a:avLst/>
              <a:gdLst/>
              <a:ahLst/>
              <a:cxnLst>
                <a:cxn ang="0">
                  <a:pos x="65" y="78"/>
                </a:cxn>
                <a:cxn ang="0">
                  <a:pos x="49" y="54"/>
                </a:cxn>
                <a:cxn ang="0">
                  <a:pos x="51" y="39"/>
                </a:cxn>
                <a:cxn ang="0">
                  <a:pos x="69" y="38"/>
                </a:cxn>
                <a:cxn ang="0">
                  <a:pos x="69" y="23"/>
                </a:cxn>
                <a:cxn ang="0">
                  <a:pos x="79" y="3"/>
                </a:cxn>
                <a:cxn ang="0">
                  <a:pos x="85" y="16"/>
                </a:cxn>
                <a:cxn ang="0">
                  <a:pos x="101" y="11"/>
                </a:cxn>
                <a:cxn ang="0">
                  <a:pos x="109" y="10"/>
                </a:cxn>
                <a:cxn ang="0">
                  <a:pos x="126" y="8"/>
                </a:cxn>
                <a:cxn ang="0">
                  <a:pos x="147" y="3"/>
                </a:cxn>
                <a:cxn ang="0">
                  <a:pos x="157" y="0"/>
                </a:cxn>
                <a:cxn ang="0">
                  <a:pos x="171" y="12"/>
                </a:cxn>
                <a:cxn ang="0">
                  <a:pos x="164" y="34"/>
                </a:cxn>
                <a:cxn ang="0">
                  <a:pos x="136" y="59"/>
                </a:cxn>
                <a:cxn ang="0">
                  <a:pos x="121" y="72"/>
                </a:cxn>
                <a:cxn ang="0">
                  <a:pos x="108" y="75"/>
                </a:cxn>
                <a:cxn ang="0">
                  <a:pos x="105" y="78"/>
                </a:cxn>
                <a:cxn ang="0">
                  <a:pos x="129" y="83"/>
                </a:cxn>
                <a:cxn ang="0">
                  <a:pos x="127" y="94"/>
                </a:cxn>
                <a:cxn ang="0">
                  <a:pos x="102" y="101"/>
                </a:cxn>
                <a:cxn ang="0">
                  <a:pos x="109" y="102"/>
                </a:cxn>
                <a:cxn ang="0">
                  <a:pos x="119" y="102"/>
                </a:cxn>
                <a:cxn ang="0">
                  <a:pos x="104" y="114"/>
                </a:cxn>
                <a:cxn ang="0">
                  <a:pos x="118" y="111"/>
                </a:cxn>
                <a:cxn ang="0">
                  <a:pos x="136" y="113"/>
                </a:cxn>
                <a:cxn ang="0">
                  <a:pos x="145" y="121"/>
                </a:cxn>
                <a:cxn ang="0">
                  <a:pos x="150" y="140"/>
                </a:cxn>
                <a:cxn ang="0">
                  <a:pos x="137" y="161"/>
                </a:cxn>
                <a:cxn ang="0">
                  <a:pos x="125" y="173"/>
                </a:cxn>
                <a:cxn ang="0">
                  <a:pos x="101" y="183"/>
                </a:cxn>
                <a:cxn ang="0">
                  <a:pos x="87" y="197"/>
                </a:cxn>
                <a:cxn ang="0">
                  <a:pos x="63" y="202"/>
                </a:cxn>
                <a:cxn ang="0">
                  <a:pos x="60" y="198"/>
                </a:cxn>
                <a:cxn ang="0">
                  <a:pos x="37" y="205"/>
                </a:cxn>
                <a:cxn ang="0">
                  <a:pos x="12" y="200"/>
                </a:cxn>
                <a:cxn ang="0">
                  <a:pos x="33" y="198"/>
                </a:cxn>
                <a:cxn ang="0">
                  <a:pos x="21" y="193"/>
                </a:cxn>
                <a:cxn ang="0">
                  <a:pos x="0" y="192"/>
                </a:cxn>
                <a:cxn ang="0">
                  <a:pos x="19" y="183"/>
                </a:cxn>
                <a:cxn ang="0">
                  <a:pos x="19" y="171"/>
                </a:cxn>
                <a:cxn ang="0">
                  <a:pos x="29" y="167"/>
                </a:cxn>
                <a:cxn ang="0">
                  <a:pos x="26" y="159"/>
                </a:cxn>
                <a:cxn ang="0">
                  <a:pos x="44" y="154"/>
                </a:cxn>
                <a:cxn ang="0">
                  <a:pos x="34" y="141"/>
                </a:cxn>
                <a:cxn ang="0">
                  <a:pos x="29" y="135"/>
                </a:cxn>
                <a:cxn ang="0">
                  <a:pos x="44" y="125"/>
                </a:cxn>
                <a:cxn ang="0">
                  <a:pos x="30" y="124"/>
                </a:cxn>
                <a:cxn ang="0">
                  <a:pos x="24" y="106"/>
                </a:cxn>
                <a:cxn ang="0">
                  <a:pos x="30" y="102"/>
                </a:cxn>
                <a:cxn ang="0">
                  <a:pos x="32" y="91"/>
                </a:cxn>
                <a:cxn ang="0">
                  <a:pos x="34" y="85"/>
                </a:cxn>
                <a:cxn ang="0">
                  <a:pos x="42" y="76"/>
                </a:cxn>
                <a:cxn ang="0">
                  <a:pos x="57" y="79"/>
                </a:cxn>
              </a:cxnLst>
              <a:rect l="0" t="0" r="r" b="b"/>
              <a:pathLst>
                <a:path w="176" h="212">
                  <a:moveTo>
                    <a:pt x="51" y="71"/>
                  </a:moveTo>
                  <a:cubicBezTo>
                    <a:pt x="53" y="71"/>
                    <a:pt x="55" y="72"/>
                    <a:pt x="56" y="73"/>
                  </a:cubicBezTo>
                  <a:cubicBezTo>
                    <a:pt x="59" y="74"/>
                    <a:pt x="61" y="76"/>
                    <a:pt x="63" y="78"/>
                  </a:cubicBezTo>
                  <a:cubicBezTo>
                    <a:pt x="63" y="78"/>
                    <a:pt x="64" y="78"/>
                    <a:pt x="65" y="78"/>
                  </a:cubicBezTo>
                  <a:cubicBezTo>
                    <a:pt x="64" y="77"/>
                    <a:pt x="64" y="76"/>
                    <a:pt x="63" y="75"/>
                  </a:cubicBezTo>
                  <a:cubicBezTo>
                    <a:pt x="61" y="70"/>
                    <a:pt x="59" y="66"/>
                    <a:pt x="55" y="63"/>
                  </a:cubicBezTo>
                  <a:cubicBezTo>
                    <a:pt x="53" y="61"/>
                    <a:pt x="51" y="59"/>
                    <a:pt x="49" y="57"/>
                  </a:cubicBezTo>
                  <a:cubicBezTo>
                    <a:pt x="49" y="56"/>
                    <a:pt x="49" y="55"/>
                    <a:pt x="49" y="54"/>
                  </a:cubicBezTo>
                  <a:cubicBezTo>
                    <a:pt x="51" y="55"/>
                    <a:pt x="52" y="56"/>
                    <a:pt x="54" y="56"/>
                  </a:cubicBezTo>
                  <a:cubicBezTo>
                    <a:pt x="54" y="56"/>
                    <a:pt x="55" y="56"/>
                    <a:pt x="55" y="55"/>
                  </a:cubicBezTo>
                  <a:cubicBezTo>
                    <a:pt x="56" y="53"/>
                    <a:pt x="55" y="51"/>
                    <a:pt x="56" y="49"/>
                  </a:cubicBezTo>
                  <a:cubicBezTo>
                    <a:pt x="54" y="46"/>
                    <a:pt x="52" y="42"/>
                    <a:pt x="51" y="39"/>
                  </a:cubicBezTo>
                  <a:cubicBezTo>
                    <a:pt x="53" y="39"/>
                    <a:pt x="56" y="39"/>
                    <a:pt x="59" y="39"/>
                  </a:cubicBezTo>
                  <a:cubicBezTo>
                    <a:pt x="60" y="39"/>
                    <a:pt x="62" y="39"/>
                    <a:pt x="63" y="38"/>
                  </a:cubicBezTo>
                  <a:cubicBezTo>
                    <a:pt x="64" y="38"/>
                    <a:pt x="65" y="39"/>
                    <a:pt x="66" y="38"/>
                  </a:cubicBezTo>
                  <a:cubicBezTo>
                    <a:pt x="67" y="37"/>
                    <a:pt x="68" y="38"/>
                    <a:pt x="69" y="38"/>
                  </a:cubicBezTo>
                  <a:cubicBezTo>
                    <a:pt x="69" y="37"/>
                    <a:pt x="69" y="37"/>
                    <a:pt x="69" y="36"/>
                  </a:cubicBezTo>
                  <a:cubicBezTo>
                    <a:pt x="66" y="34"/>
                    <a:pt x="65" y="32"/>
                    <a:pt x="62" y="30"/>
                  </a:cubicBezTo>
                  <a:cubicBezTo>
                    <a:pt x="63" y="27"/>
                    <a:pt x="64" y="25"/>
                    <a:pt x="65" y="23"/>
                  </a:cubicBezTo>
                  <a:cubicBezTo>
                    <a:pt x="66" y="23"/>
                    <a:pt x="67" y="23"/>
                    <a:pt x="69" y="23"/>
                  </a:cubicBezTo>
                  <a:cubicBezTo>
                    <a:pt x="68" y="19"/>
                    <a:pt x="68" y="15"/>
                    <a:pt x="67" y="11"/>
                  </a:cubicBezTo>
                  <a:cubicBezTo>
                    <a:pt x="68" y="9"/>
                    <a:pt x="70" y="7"/>
                    <a:pt x="71" y="5"/>
                  </a:cubicBezTo>
                  <a:cubicBezTo>
                    <a:pt x="71" y="4"/>
                    <a:pt x="71" y="2"/>
                    <a:pt x="72" y="2"/>
                  </a:cubicBezTo>
                  <a:cubicBezTo>
                    <a:pt x="74" y="2"/>
                    <a:pt x="76" y="2"/>
                    <a:pt x="79" y="3"/>
                  </a:cubicBezTo>
                  <a:cubicBezTo>
                    <a:pt x="79" y="4"/>
                    <a:pt x="80" y="6"/>
                    <a:pt x="80" y="9"/>
                  </a:cubicBezTo>
                  <a:cubicBezTo>
                    <a:pt x="82" y="8"/>
                    <a:pt x="83" y="7"/>
                    <a:pt x="84" y="6"/>
                  </a:cubicBezTo>
                  <a:cubicBezTo>
                    <a:pt x="85" y="6"/>
                    <a:pt x="87" y="7"/>
                    <a:pt x="88" y="8"/>
                  </a:cubicBezTo>
                  <a:cubicBezTo>
                    <a:pt x="87" y="11"/>
                    <a:pt x="86" y="14"/>
                    <a:pt x="85" y="16"/>
                  </a:cubicBezTo>
                  <a:cubicBezTo>
                    <a:pt x="86" y="17"/>
                    <a:pt x="88" y="16"/>
                    <a:pt x="89" y="16"/>
                  </a:cubicBezTo>
                  <a:cubicBezTo>
                    <a:pt x="92" y="14"/>
                    <a:pt x="93" y="11"/>
                    <a:pt x="95" y="8"/>
                  </a:cubicBezTo>
                  <a:cubicBezTo>
                    <a:pt x="96" y="7"/>
                    <a:pt x="97" y="8"/>
                    <a:pt x="99" y="9"/>
                  </a:cubicBezTo>
                  <a:cubicBezTo>
                    <a:pt x="100" y="9"/>
                    <a:pt x="100" y="10"/>
                    <a:pt x="101" y="11"/>
                  </a:cubicBezTo>
                  <a:cubicBezTo>
                    <a:pt x="101" y="13"/>
                    <a:pt x="99" y="14"/>
                    <a:pt x="98" y="16"/>
                  </a:cubicBezTo>
                  <a:cubicBezTo>
                    <a:pt x="99" y="18"/>
                    <a:pt x="101" y="18"/>
                    <a:pt x="103" y="19"/>
                  </a:cubicBezTo>
                  <a:cubicBezTo>
                    <a:pt x="104" y="16"/>
                    <a:pt x="106" y="14"/>
                    <a:pt x="107" y="12"/>
                  </a:cubicBezTo>
                  <a:cubicBezTo>
                    <a:pt x="108" y="11"/>
                    <a:pt x="109" y="11"/>
                    <a:pt x="109" y="10"/>
                  </a:cubicBezTo>
                  <a:cubicBezTo>
                    <a:pt x="111" y="10"/>
                    <a:pt x="112" y="10"/>
                    <a:pt x="113" y="10"/>
                  </a:cubicBezTo>
                  <a:cubicBezTo>
                    <a:pt x="114" y="10"/>
                    <a:pt x="115" y="9"/>
                    <a:pt x="116" y="9"/>
                  </a:cubicBezTo>
                  <a:cubicBezTo>
                    <a:pt x="117" y="9"/>
                    <a:pt x="118" y="8"/>
                    <a:pt x="120" y="8"/>
                  </a:cubicBezTo>
                  <a:cubicBezTo>
                    <a:pt x="122" y="8"/>
                    <a:pt x="124" y="7"/>
                    <a:pt x="126" y="8"/>
                  </a:cubicBezTo>
                  <a:cubicBezTo>
                    <a:pt x="127" y="9"/>
                    <a:pt x="129" y="9"/>
                    <a:pt x="131" y="9"/>
                  </a:cubicBezTo>
                  <a:cubicBezTo>
                    <a:pt x="134" y="9"/>
                    <a:pt x="137" y="8"/>
                    <a:pt x="141" y="6"/>
                  </a:cubicBezTo>
                  <a:cubicBezTo>
                    <a:pt x="141" y="5"/>
                    <a:pt x="142" y="5"/>
                    <a:pt x="143" y="4"/>
                  </a:cubicBezTo>
                  <a:cubicBezTo>
                    <a:pt x="144" y="3"/>
                    <a:pt x="146" y="3"/>
                    <a:pt x="147" y="3"/>
                  </a:cubicBezTo>
                  <a:cubicBezTo>
                    <a:pt x="148" y="4"/>
                    <a:pt x="150" y="3"/>
                    <a:pt x="151" y="4"/>
                  </a:cubicBezTo>
                  <a:cubicBezTo>
                    <a:pt x="152" y="5"/>
                    <a:pt x="154" y="5"/>
                    <a:pt x="155" y="5"/>
                  </a:cubicBezTo>
                  <a:cubicBezTo>
                    <a:pt x="155" y="5"/>
                    <a:pt x="156" y="5"/>
                    <a:pt x="156" y="5"/>
                  </a:cubicBezTo>
                  <a:cubicBezTo>
                    <a:pt x="156" y="3"/>
                    <a:pt x="157" y="2"/>
                    <a:pt x="157" y="0"/>
                  </a:cubicBezTo>
                  <a:cubicBezTo>
                    <a:pt x="160" y="0"/>
                    <a:pt x="163" y="2"/>
                    <a:pt x="166" y="2"/>
                  </a:cubicBezTo>
                  <a:cubicBezTo>
                    <a:pt x="169" y="2"/>
                    <a:pt x="172" y="2"/>
                    <a:pt x="176" y="3"/>
                  </a:cubicBezTo>
                  <a:cubicBezTo>
                    <a:pt x="175" y="5"/>
                    <a:pt x="174" y="7"/>
                    <a:pt x="173" y="9"/>
                  </a:cubicBezTo>
                  <a:cubicBezTo>
                    <a:pt x="172" y="10"/>
                    <a:pt x="172" y="11"/>
                    <a:pt x="171" y="12"/>
                  </a:cubicBezTo>
                  <a:cubicBezTo>
                    <a:pt x="170" y="13"/>
                    <a:pt x="170" y="14"/>
                    <a:pt x="171" y="15"/>
                  </a:cubicBezTo>
                  <a:cubicBezTo>
                    <a:pt x="172" y="16"/>
                    <a:pt x="173" y="17"/>
                    <a:pt x="174" y="18"/>
                  </a:cubicBezTo>
                  <a:cubicBezTo>
                    <a:pt x="171" y="23"/>
                    <a:pt x="169" y="27"/>
                    <a:pt x="166" y="32"/>
                  </a:cubicBezTo>
                  <a:cubicBezTo>
                    <a:pt x="165" y="33"/>
                    <a:pt x="165" y="33"/>
                    <a:pt x="164" y="34"/>
                  </a:cubicBezTo>
                  <a:cubicBezTo>
                    <a:pt x="160" y="36"/>
                    <a:pt x="157" y="38"/>
                    <a:pt x="154" y="40"/>
                  </a:cubicBezTo>
                  <a:cubicBezTo>
                    <a:pt x="152" y="41"/>
                    <a:pt x="151" y="43"/>
                    <a:pt x="150" y="45"/>
                  </a:cubicBezTo>
                  <a:cubicBezTo>
                    <a:pt x="147" y="48"/>
                    <a:pt x="144" y="52"/>
                    <a:pt x="141" y="55"/>
                  </a:cubicBezTo>
                  <a:cubicBezTo>
                    <a:pt x="139" y="56"/>
                    <a:pt x="137" y="57"/>
                    <a:pt x="136" y="59"/>
                  </a:cubicBezTo>
                  <a:cubicBezTo>
                    <a:pt x="134" y="60"/>
                    <a:pt x="133" y="61"/>
                    <a:pt x="132" y="62"/>
                  </a:cubicBezTo>
                  <a:cubicBezTo>
                    <a:pt x="131" y="62"/>
                    <a:pt x="131" y="63"/>
                    <a:pt x="130" y="64"/>
                  </a:cubicBezTo>
                  <a:cubicBezTo>
                    <a:pt x="128" y="66"/>
                    <a:pt x="127" y="69"/>
                    <a:pt x="124" y="70"/>
                  </a:cubicBezTo>
                  <a:cubicBezTo>
                    <a:pt x="123" y="71"/>
                    <a:pt x="122" y="72"/>
                    <a:pt x="121" y="72"/>
                  </a:cubicBezTo>
                  <a:cubicBezTo>
                    <a:pt x="122" y="74"/>
                    <a:pt x="122" y="75"/>
                    <a:pt x="122" y="76"/>
                  </a:cubicBezTo>
                  <a:cubicBezTo>
                    <a:pt x="120" y="77"/>
                    <a:pt x="118" y="78"/>
                    <a:pt x="115" y="77"/>
                  </a:cubicBezTo>
                  <a:cubicBezTo>
                    <a:pt x="115" y="77"/>
                    <a:pt x="115" y="77"/>
                    <a:pt x="114" y="77"/>
                  </a:cubicBezTo>
                  <a:cubicBezTo>
                    <a:pt x="112" y="77"/>
                    <a:pt x="110" y="76"/>
                    <a:pt x="108" y="75"/>
                  </a:cubicBezTo>
                  <a:cubicBezTo>
                    <a:pt x="107" y="75"/>
                    <a:pt x="107" y="75"/>
                    <a:pt x="106" y="75"/>
                  </a:cubicBezTo>
                  <a:cubicBezTo>
                    <a:pt x="105" y="74"/>
                    <a:pt x="103" y="72"/>
                    <a:pt x="102" y="71"/>
                  </a:cubicBezTo>
                  <a:cubicBezTo>
                    <a:pt x="101" y="72"/>
                    <a:pt x="102" y="74"/>
                    <a:pt x="102" y="75"/>
                  </a:cubicBezTo>
                  <a:cubicBezTo>
                    <a:pt x="103" y="76"/>
                    <a:pt x="104" y="77"/>
                    <a:pt x="105" y="78"/>
                  </a:cubicBezTo>
                  <a:cubicBezTo>
                    <a:pt x="107" y="80"/>
                    <a:pt x="109" y="81"/>
                    <a:pt x="111" y="82"/>
                  </a:cubicBezTo>
                  <a:cubicBezTo>
                    <a:pt x="113" y="83"/>
                    <a:pt x="116" y="83"/>
                    <a:pt x="118" y="83"/>
                  </a:cubicBezTo>
                  <a:cubicBezTo>
                    <a:pt x="121" y="84"/>
                    <a:pt x="123" y="84"/>
                    <a:pt x="126" y="84"/>
                  </a:cubicBezTo>
                  <a:cubicBezTo>
                    <a:pt x="127" y="84"/>
                    <a:pt x="128" y="83"/>
                    <a:pt x="129" y="83"/>
                  </a:cubicBezTo>
                  <a:cubicBezTo>
                    <a:pt x="130" y="83"/>
                    <a:pt x="131" y="83"/>
                    <a:pt x="132" y="83"/>
                  </a:cubicBezTo>
                  <a:cubicBezTo>
                    <a:pt x="133" y="82"/>
                    <a:pt x="135" y="80"/>
                    <a:pt x="137" y="79"/>
                  </a:cubicBezTo>
                  <a:cubicBezTo>
                    <a:pt x="136" y="81"/>
                    <a:pt x="135" y="83"/>
                    <a:pt x="134" y="84"/>
                  </a:cubicBezTo>
                  <a:cubicBezTo>
                    <a:pt x="132" y="88"/>
                    <a:pt x="130" y="91"/>
                    <a:pt x="127" y="94"/>
                  </a:cubicBezTo>
                  <a:cubicBezTo>
                    <a:pt x="127" y="95"/>
                    <a:pt x="126" y="95"/>
                    <a:pt x="126" y="96"/>
                  </a:cubicBezTo>
                  <a:cubicBezTo>
                    <a:pt x="125" y="95"/>
                    <a:pt x="124" y="94"/>
                    <a:pt x="123" y="93"/>
                  </a:cubicBezTo>
                  <a:cubicBezTo>
                    <a:pt x="118" y="93"/>
                    <a:pt x="115" y="93"/>
                    <a:pt x="103" y="99"/>
                  </a:cubicBezTo>
                  <a:cubicBezTo>
                    <a:pt x="103" y="99"/>
                    <a:pt x="103" y="100"/>
                    <a:pt x="102" y="101"/>
                  </a:cubicBezTo>
                  <a:cubicBezTo>
                    <a:pt x="103" y="101"/>
                    <a:pt x="103" y="102"/>
                    <a:pt x="103" y="102"/>
                  </a:cubicBezTo>
                  <a:cubicBezTo>
                    <a:pt x="100" y="104"/>
                    <a:pt x="98" y="106"/>
                    <a:pt x="96" y="109"/>
                  </a:cubicBezTo>
                  <a:cubicBezTo>
                    <a:pt x="96" y="109"/>
                    <a:pt x="97" y="110"/>
                    <a:pt x="98" y="111"/>
                  </a:cubicBezTo>
                  <a:cubicBezTo>
                    <a:pt x="101" y="108"/>
                    <a:pt x="105" y="105"/>
                    <a:pt x="109" y="102"/>
                  </a:cubicBezTo>
                  <a:cubicBezTo>
                    <a:pt x="110" y="102"/>
                    <a:pt x="111" y="102"/>
                    <a:pt x="113" y="102"/>
                  </a:cubicBezTo>
                  <a:cubicBezTo>
                    <a:pt x="113" y="102"/>
                    <a:pt x="114" y="102"/>
                    <a:pt x="115" y="101"/>
                  </a:cubicBezTo>
                  <a:cubicBezTo>
                    <a:pt x="116" y="101"/>
                    <a:pt x="117" y="101"/>
                    <a:pt x="118" y="102"/>
                  </a:cubicBezTo>
                  <a:cubicBezTo>
                    <a:pt x="118" y="102"/>
                    <a:pt x="119" y="102"/>
                    <a:pt x="119" y="102"/>
                  </a:cubicBezTo>
                  <a:cubicBezTo>
                    <a:pt x="117" y="105"/>
                    <a:pt x="115" y="107"/>
                    <a:pt x="113" y="110"/>
                  </a:cubicBezTo>
                  <a:cubicBezTo>
                    <a:pt x="112" y="110"/>
                    <a:pt x="112" y="111"/>
                    <a:pt x="112" y="111"/>
                  </a:cubicBezTo>
                  <a:cubicBezTo>
                    <a:pt x="111" y="112"/>
                    <a:pt x="110" y="113"/>
                    <a:pt x="109" y="113"/>
                  </a:cubicBezTo>
                  <a:cubicBezTo>
                    <a:pt x="108" y="114"/>
                    <a:pt x="106" y="114"/>
                    <a:pt x="104" y="114"/>
                  </a:cubicBezTo>
                  <a:cubicBezTo>
                    <a:pt x="104" y="115"/>
                    <a:pt x="104" y="116"/>
                    <a:pt x="104" y="117"/>
                  </a:cubicBezTo>
                  <a:cubicBezTo>
                    <a:pt x="107" y="117"/>
                    <a:pt x="110" y="117"/>
                    <a:pt x="113" y="117"/>
                  </a:cubicBezTo>
                  <a:cubicBezTo>
                    <a:pt x="115" y="116"/>
                    <a:pt x="116" y="115"/>
                    <a:pt x="118" y="114"/>
                  </a:cubicBezTo>
                  <a:cubicBezTo>
                    <a:pt x="118" y="113"/>
                    <a:pt x="118" y="112"/>
                    <a:pt x="118" y="111"/>
                  </a:cubicBezTo>
                  <a:cubicBezTo>
                    <a:pt x="123" y="110"/>
                    <a:pt x="129" y="107"/>
                    <a:pt x="134" y="105"/>
                  </a:cubicBezTo>
                  <a:cubicBezTo>
                    <a:pt x="135" y="105"/>
                    <a:pt x="136" y="105"/>
                    <a:pt x="136" y="105"/>
                  </a:cubicBezTo>
                  <a:cubicBezTo>
                    <a:pt x="136" y="106"/>
                    <a:pt x="137" y="108"/>
                    <a:pt x="136" y="109"/>
                  </a:cubicBezTo>
                  <a:cubicBezTo>
                    <a:pt x="136" y="110"/>
                    <a:pt x="136" y="111"/>
                    <a:pt x="136" y="113"/>
                  </a:cubicBezTo>
                  <a:cubicBezTo>
                    <a:pt x="137" y="114"/>
                    <a:pt x="137" y="115"/>
                    <a:pt x="138" y="117"/>
                  </a:cubicBezTo>
                  <a:cubicBezTo>
                    <a:pt x="137" y="119"/>
                    <a:pt x="136" y="122"/>
                    <a:pt x="135" y="125"/>
                  </a:cubicBezTo>
                  <a:cubicBezTo>
                    <a:pt x="136" y="126"/>
                    <a:pt x="138" y="126"/>
                    <a:pt x="139" y="127"/>
                  </a:cubicBezTo>
                  <a:cubicBezTo>
                    <a:pt x="141" y="125"/>
                    <a:pt x="143" y="123"/>
                    <a:pt x="145" y="121"/>
                  </a:cubicBezTo>
                  <a:cubicBezTo>
                    <a:pt x="148" y="122"/>
                    <a:pt x="150" y="124"/>
                    <a:pt x="153" y="125"/>
                  </a:cubicBezTo>
                  <a:cubicBezTo>
                    <a:pt x="153" y="126"/>
                    <a:pt x="154" y="128"/>
                    <a:pt x="154" y="130"/>
                  </a:cubicBezTo>
                  <a:cubicBezTo>
                    <a:pt x="153" y="132"/>
                    <a:pt x="150" y="134"/>
                    <a:pt x="148" y="135"/>
                  </a:cubicBezTo>
                  <a:cubicBezTo>
                    <a:pt x="148" y="137"/>
                    <a:pt x="149" y="139"/>
                    <a:pt x="150" y="140"/>
                  </a:cubicBezTo>
                  <a:cubicBezTo>
                    <a:pt x="151" y="142"/>
                    <a:pt x="152" y="143"/>
                    <a:pt x="151" y="145"/>
                  </a:cubicBezTo>
                  <a:cubicBezTo>
                    <a:pt x="151" y="146"/>
                    <a:pt x="151" y="146"/>
                    <a:pt x="151" y="147"/>
                  </a:cubicBezTo>
                  <a:cubicBezTo>
                    <a:pt x="149" y="149"/>
                    <a:pt x="146" y="152"/>
                    <a:pt x="144" y="155"/>
                  </a:cubicBezTo>
                  <a:cubicBezTo>
                    <a:pt x="142" y="158"/>
                    <a:pt x="139" y="159"/>
                    <a:pt x="137" y="161"/>
                  </a:cubicBezTo>
                  <a:cubicBezTo>
                    <a:pt x="136" y="161"/>
                    <a:pt x="136" y="162"/>
                    <a:pt x="135" y="162"/>
                  </a:cubicBezTo>
                  <a:cubicBezTo>
                    <a:pt x="135" y="164"/>
                    <a:pt x="135" y="166"/>
                    <a:pt x="135" y="168"/>
                  </a:cubicBezTo>
                  <a:cubicBezTo>
                    <a:pt x="135" y="170"/>
                    <a:pt x="135" y="171"/>
                    <a:pt x="135" y="173"/>
                  </a:cubicBezTo>
                  <a:cubicBezTo>
                    <a:pt x="131" y="173"/>
                    <a:pt x="128" y="173"/>
                    <a:pt x="125" y="173"/>
                  </a:cubicBezTo>
                  <a:cubicBezTo>
                    <a:pt x="124" y="175"/>
                    <a:pt x="124" y="176"/>
                    <a:pt x="123" y="178"/>
                  </a:cubicBezTo>
                  <a:cubicBezTo>
                    <a:pt x="119" y="177"/>
                    <a:pt x="115" y="176"/>
                    <a:pt x="112" y="175"/>
                  </a:cubicBezTo>
                  <a:cubicBezTo>
                    <a:pt x="111" y="177"/>
                    <a:pt x="111" y="179"/>
                    <a:pt x="111" y="180"/>
                  </a:cubicBezTo>
                  <a:cubicBezTo>
                    <a:pt x="108" y="181"/>
                    <a:pt x="105" y="182"/>
                    <a:pt x="101" y="183"/>
                  </a:cubicBezTo>
                  <a:cubicBezTo>
                    <a:pt x="100" y="185"/>
                    <a:pt x="98" y="186"/>
                    <a:pt x="97" y="188"/>
                  </a:cubicBezTo>
                  <a:cubicBezTo>
                    <a:pt x="94" y="188"/>
                    <a:pt x="92" y="189"/>
                    <a:pt x="91" y="189"/>
                  </a:cubicBezTo>
                  <a:cubicBezTo>
                    <a:pt x="90" y="192"/>
                    <a:pt x="91" y="194"/>
                    <a:pt x="90" y="196"/>
                  </a:cubicBezTo>
                  <a:cubicBezTo>
                    <a:pt x="89" y="197"/>
                    <a:pt x="88" y="197"/>
                    <a:pt x="87" y="197"/>
                  </a:cubicBezTo>
                  <a:cubicBezTo>
                    <a:pt x="86" y="198"/>
                    <a:pt x="84" y="200"/>
                    <a:pt x="83" y="201"/>
                  </a:cubicBezTo>
                  <a:cubicBezTo>
                    <a:pt x="79" y="201"/>
                    <a:pt x="75" y="201"/>
                    <a:pt x="70" y="201"/>
                  </a:cubicBezTo>
                  <a:cubicBezTo>
                    <a:pt x="69" y="201"/>
                    <a:pt x="68" y="201"/>
                    <a:pt x="67" y="201"/>
                  </a:cubicBezTo>
                  <a:cubicBezTo>
                    <a:pt x="65" y="201"/>
                    <a:pt x="64" y="201"/>
                    <a:pt x="63" y="202"/>
                  </a:cubicBezTo>
                  <a:cubicBezTo>
                    <a:pt x="62" y="202"/>
                    <a:pt x="61" y="202"/>
                    <a:pt x="61" y="202"/>
                  </a:cubicBezTo>
                  <a:cubicBezTo>
                    <a:pt x="60" y="202"/>
                    <a:pt x="59" y="201"/>
                    <a:pt x="59" y="201"/>
                  </a:cubicBezTo>
                  <a:cubicBezTo>
                    <a:pt x="58" y="201"/>
                    <a:pt x="58" y="201"/>
                    <a:pt x="57" y="201"/>
                  </a:cubicBezTo>
                  <a:cubicBezTo>
                    <a:pt x="58" y="200"/>
                    <a:pt x="59" y="199"/>
                    <a:pt x="60" y="198"/>
                  </a:cubicBezTo>
                  <a:cubicBezTo>
                    <a:pt x="58" y="195"/>
                    <a:pt x="54" y="194"/>
                    <a:pt x="51" y="192"/>
                  </a:cubicBezTo>
                  <a:cubicBezTo>
                    <a:pt x="50" y="193"/>
                    <a:pt x="49" y="194"/>
                    <a:pt x="48" y="195"/>
                  </a:cubicBezTo>
                  <a:cubicBezTo>
                    <a:pt x="46" y="197"/>
                    <a:pt x="44" y="199"/>
                    <a:pt x="42" y="200"/>
                  </a:cubicBezTo>
                  <a:cubicBezTo>
                    <a:pt x="40" y="202"/>
                    <a:pt x="38" y="203"/>
                    <a:pt x="37" y="205"/>
                  </a:cubicBezTo>
                  <a:cubicBezTo>
                    <a:pt x="35" y="208"/>
                    <a:pt x="33" y="210"/>
                    <a:pt x="31" y="212"/>
                  </a:cubicBezTo>
                  <a:cubicBezTo>
                    <a:pt x="28" y="212"/>
                    <a:pt x="25" y="212"/>
                    <a:pt x="22" y="212"/>
                  </a:cubicBezTo>
                  <a:cubicBezTo>
                    <a:pt x="20" y="210"/>
                    <a:pt x="18" y="209"/>
                    <a:pt x="16" y="207"/>
                  </a:cubicBezTo>
                  <a:cubicBezTo>
                    <a:pt x="14" y="205"/>
                    <a:pt x="13" y="203"/>
                    <a:pt x="12" y="200"/>
                  </a:cubicBezTo>
                  <a:cubicBezTo>
                    <a:pt x="13" y="200"/>
                    <a:pt x="13" y="200"/>
                    <a:pt x="13" y="200"/>
                  </a:cubicBezTo>
                  <a:cubicBezTo>
                    <a:pt x="16" y="201"/>
                    <a:pt x="19" y="200"/>
                    <a:pt x="22" y="199"/>
                  </a:cubicBezTo>
                  <a:cubicBezTo>
                    <a:pt x="24" y="198"/>
                    <a:pt x="27" y="198"/>
                    <a:pt x="30" y="198"/>
                  </a:cubicBezTo>
                  <a:cubicBezTo>
                    <a:pt x="31" y="198"/>
                    <a:pt x="32" y="198"/>
                    <a:pt x="33" y="198"/>
                  </a:cubicBezTo>
                  <a:cubicBezTo>
                    <a:pt x="33" y="197"/>
                    <a:pt x="33" y="197"/>
                    <a:pt x="33" y="197"/>
                  </a:cubicBezTo>
                  <a:cubicBezTo>
                    <a:pt x="31" y="196"/>
                    <a:pt x="30" y="195"/>
                    <a:pt x="28" y="194"/>
                  </a:cubicBezTo>
                  <a:cubicBezTo>
                    <a:pt x="27" y="193"/>
                    <a:pt x="26" y="193"/>
                    <a:pt x="25" y="193"/>
                  </a:cubicBezTo>
                  <a:cubicBezTo>
                    <a:pt x="23" y="193"/>
                    <a:pt x="22" y="193"/>
                    <a:pt x="21" y="193"/>
                  </a:cubicBezTo>
                  <a:cubicBezTo>
                    <a:pt x="19" y="194"/>
                    <a:pt x="17" y="195"/>
                    <a:pt x="15" y="196"/>
                  </a:cubicBezTo>
                  <a:cubicBezTo>
                    <a:pt x="15" y="196"/>
                    <a:pt x="14" y="195"/>
                    <a:pt x="14" y="195"/>
                  </a:cubicBezTo>
                  <a:cubicBezTo>
                    <a:pt x="10" y="195"/>
                    <a:pt x="7" y="194"/>
                    <a:pt x="4" y="194"/>
                  </a:cubicBezTo>
                  <a:cubicBezTo>
                    <a:pt x="2" y="194"/>
                    <a:pt x="0" y="193"/>
                    <a:pt x="0" y="192"/>
                  </a:cubicBezTo>
                  <a:cubicBezTo>
                    <a:pt x="0" y="191"/>
                    <a:pt x="0" y="191"/>
                    <a:pt x="0" y="190"/>
                  </a:cubicBezTo>
                  <a:cubicBezTo>
                    <a:pt x="2" y="188"/>
                    <a:pt x="4" y="188"/>
                    <a:pt x="6" y="187"/>
                  </a:cubicBezTo>
                  <a:cubicBezTo>
                    <a:pt x="9" y="187"/>
                    <a:pt x="12" y="189"/>
                    <a:pt x="16" y="189"/>
                  </a:cubicBezTo>
                  <a:cubicBezTo>
                    <a:pt x="17" y="187"/>
                    <a:pt x="17" y="185"/>
                    <a:pt x="19" y="183"/>
                  </a:cubicBezTo>
                  <a:cubicBezTo>
                    <a:pt x="20" y="181"/>
                    <a:pt x="22" y="180"/>
                    <a:pt x="24" y="180"/>
                  </a:cubicBezTo>
                  <a:cubicBezTo>
                    <a:pt x="25" y="179"/>
                    <a:pt x="24" y="177"/>
                    <a:pt x="24" y="175"/>
                  </a:cubicBezTo>
                  <a:cubicBezTo>
                    <a:pt x="22" y="175"/>
                    <a:pt x="20" y="175"/>
                    <a:pt x="17" y="175"/>
                  </a:cubicBezTo>
                  <a:cubicBezTo>
                    <a:pt x="18" y="174"/>
                    <a:pt x="19" y="172"/>
                    <a:pt x="19" y="171"/>
                  </a:cubicBezTo>
                  <a:cubicBezTo>
                    <a:pt x="20" y="171"/>
                    <a:pt x="20" y="170"/>
                    <a:pt x="20" y="170"/>
                  </a:cubicBezTo>
                  <a:cubicBezTo>
                    <a:pt x="20" y="168"/>
                    <a:pt x="20" y="167"/>
                    <a:pt x="21" y="165"/>
                  </a:cubicBezTo>
                  <a:cubicBezTo>
                    <a:pt x="22" y="165"/>
                    <a:pt x="23" y="164"/>
                    <a:pt x="25" y="164"/>
                  </a:cubicBezTo>
                  <a:cubicBezTo>
                    <a:pt x="26" y="165"/>
                    <a:pt x="27" y="166"/>
                    <a:pt x="29" y="167"/>
                  </a:cubicBezTo>
                  <a:cubicBezTo>
                    <a:pt x="31" y="168"/>
                    <a:pt x="32" y="168"/>
                    <a:pt x="34" y="167"/>
                  </a:cubicBezTo>
                  <a:cubicBezTo>
                    <a:pt x="36" y="166"/>
                    <a:pt x="38" y="165"/>
                    <a:pt x="41" y="164"/>
                  </a:cubicBezTo>
                  <a:cubicBezTo>
                    <a:pt x="38" y="164"/>
                    <a:pt x="36" y="163"/>
                    <a:pt x="34" y="163"/>
                  </a:cubicBezTo>
                  <a:cubicBezTo>
                    <a:pt x="31" y="161"/>
                    <a:pt x="29" y="159"/>
                    <a:pt x="26" y="159"/>
                  </a:cubicBezTo>
                  <a:cubicBezTo>
                    <a:pt x="26" y="158"/>
                    <a:pt x="27" y="157"/>
                    <a:pt x="27" y="156"/>
                  </a:cubicBezTo>
                  <a:cubicBezTo>
                    <a:pt x="28" y="155"/>
                    <a:pt x="29" y="155"/>
                    <a:pt x="30" y="154"/>
                  </a:cubicBezTo>
                  <a:cubicBezTo>
                    <a:pt x="33" y="155"/>
                    <a:pt x="36" y="156"/>
                    <a:pt x="39" y="157"/>
                  </a:cubicBezTo>
                  <a:cubicBezTo>
                    <a:pt x="41" y="157"/>
                    <a:pt x="43" y="155"/>
                    <a:pt x="44" y="154"/>
                  </a:cubicBezTo>
                  <a:cubicBezTo>
                    <a:pt x="42" y="153"/>
                    <a:pt x="40" y="153"/>
                    <a:pt x="38" y="153"/>
                  </a:cubicBezTo>
                  <a:cubicBezTo>
                    <a:pt x="36" y="152"/>
                    <a:pt x="34" y="150"/>
                    <a:pt x="33" y="149"/>
                  </a:cubicBezTo>
                  <a:cubicBezTo>
                    <a:pt x="33" y="148"/>
                    <a:pt x="33" y="147"/>
                    <a:pt x="32" y="145"/>
                  </a:cubicBezTo>
                  <a:cubicBezTo>
                    <a:pt x="33" y="144"/>
                    <a:pt x="33" y="143"/>
                    <a:pt x="34" y="141"/>
                  </a:cubicBezTo>
                  <a:cubicBezTo>
                    <a:pt x="35" y="141"/>
                    <a:pt x="35" y="140"/>
                    <a:pt x="36" y="140"/>
                  </a:cubicBezTo>
                  <a:cubicBezTo>
                    <a:pt x="39" y="141"/>
                    <a:pt x="42" y="143"/>
                    <a:pt x="45" y="143"/>
                  </a:cubicBezTo>
                  <a:cubicBezTo>
                    <a:pt x="44" y="140"/>
                    <a:pt x="42" y="138"/>
                    <a:pt x="41" y="136"/>
                  </a:cubicBezTo>
                  <a:cubicBezTo>
                    <a:pt x="37" y="135"/>
                    <a:pt x="33" y="137"/>
                    <a:pt x="29" y="135"/>
                  </a:cubicBezTo>
                  <a:cubicBezTo>
                    <a:pt x="30" y="134"/>
                    <a:pt x="30" y="133"/>
                    <a:pt x="31" y="133"/>
                  </a:cubicBezTo>
                  <a:cubicBezTo>
                    <a:pt x="33" y="133"/>
                    <a:pt x="34" y="131"/>
                    <a:pt x="36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29"/>
                    <a:pt x="42" y="127"/>
                    <a:pt x="44" y="125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1" y="124"/>
                    <a:pt x="38" y="125"/>
                    <a:pt x="35" y="126"/>
                  </a:cubicBezTo>
                  <a:cubicBezTo>
                    <a:pt x="34" y="126"/>
                    <a:pt x="33" y="125"/>
                    <a:pt x="32" y="124"/>
                  </a:cubicBezTo>
                  <a:cubicBezTo>
                    <a:pt x="32" y="124"/>
                    <a:pt x="31" y="124"/>
                    <a:pt x="30" y="124"/>
                  </a:cubicBezTo>
                  <a:cubicBezTo>
                    <a:pt x="29" y="125"/>
                    <a:pt x="27" y="126"/>
                    <a:pt x="25" y="127"/>
                  </a:cubicBezTo>
                  <a:cubicBezTo>
                    <a:pt x="25" y="124"/>
                    <a:pt x="24" y="122"/>
                    <a:pt x="23" y="120"/>
                  </a:cubicBezTo>
                  <a:cubicBezTo>
                    <a:pt x="23" y="118"/>
                    <a:pt x="23" y="115"/>
                    <a:pt x="23" y="113"/>
                  </a:cubicBezTo>
                  <a:cubicBezTo>
                    <a:pt x="23" y="111"/>
                    <a:pt x="23" y="109"/>
                    <a:pt x="24" y="106"/>
                  </a:cubicBezTo>
                  <a:cubicBezTo>
                    <a:pt x="26" y="108"/>
                    <a:pt x="29" y="109"/>
                    <a:pt x="31" y="111"/>
                  </a:cubicBezTo>
                  <a:cubicBezTo>
                    <a:pt x="34" y="111"/>
                    <a:pt x="36" y="111"/>
                    <a:pt x="39" y="111"/>
                  </a:cubicBezTo>
                  <a:cubicBezTo>
                    <a:pt x="39" y="110"/>
                    <a:pt x="39" y="109"/>
                    <a:pt x="39" y="108"/>
                  </a:cubicBezTo>
                  <a:cubicBezTo>
                    <a:pt x="35" y="106"/>
                    <a:pt x="32" y="105"/>
                    <a:pt x="30" y="102"/>
                  </a:cubicBezTo>
                  <a:cubicBezTo>
                    <a:pt x="29" y="100"/>
                    <a:pt x="28" y="100"/>
                    <a:pt x="26" y="100"/>
                  </a:cubicBezTo>
                  <a:cubicBezTo>
                    <a:pt x="26" y="100"/>
                    <a:pt x="26" y="100"/>
                    <a:pt x="26" y="99"/>
                  </a:cubicBezTo>
                  <a:cubicBezTo>
                    <a:pt x="26" y="98"/>
                    <a:pt x="26" y="96"/>
                    <a:pt x="26" y="94"/>
                  </a:cubicBezTo>
                  <a:cubicBezTo>
                    <a:pt x="28" y="93"/>
                    <a:pt x="31" y="93"/>
                    <a:pt x="32" y="91"/>
                  </a:cubicBezTo>
                  <a:cubicBezTo>
                    <a:pt x="30" y="90"/>
                    <a:pt x="28" y="89"/>
                    <a:pt x="26" y="87"/>
                  </a:cubicBezTo>
                  <a:cubicBezTo>
                    <a:pt x="26" y="84"/>
                    <a:pt x="26" y="81"/>
                    <a:pt x="26" y="78"/>
                  </a:cubicBezTo>
                  <a:cubicBezTo>
                    <a:pt x="27" y="77"/>
                    <a:pt x="28" y="77"/>
                    <a:pt x="30" y="77"/>
                  </a:cubicBezTo>
                  <a:cubicBezTo>
                    <a:pt x="32" y="80"/>
                    <a:pt x="33" y="82"/>
                    <a:pt x="34" y="85"/>
                  </a:cubicBezTo>
                  <a:cubicBezTo>
                    <a:pt x="36" y="84"/>
                    <a:pt x="37" y="83"/>
                    <a:pt x="38" y="81"/>
                  </a:cubicBezTo>
                  <a:cubicBezTo>
                    <a:pt x="37" y="79"/>
                    <a:pt x="36" y="77"/>
                    <a:pt x="36" y="75"/>
                  </a:cubicBezTo>
                  <a:cubicBezTo>
                    <a:pt x="36" y="74"/>
                    <a:pt x="36" y="73"/>
                    <a:pt x="36" y="72"/>
                  </a:cubicBezTo>
                  <a:cubicBezTo>
                    <a:pt x="39" y="73"/>
                    <a:pt x="41" y="74"/>
                    <a:pt x="42" y="76"/>
                  </a:cubicBezTo>
                  <a:cubicBezTo>
                    <a:pt x="43" y="77"/>
                    <a:pt x="44" y="77"/>
                    <a:pt x="46" y="77"/>
                  </a:cubicBezTo>
                  <a:cubicBezTo>
                    <a:pt x="46" y="77"/>
                    <a:pt x="47" y="76"/>
                    <a:pt x="47" y="75"/>
                  </a:cubicBezTo>
                  <a:cubicBezTo>
                    <a:pt x="48" y="76"/>
                    <a:pt x="49" y="77"/>
                    <a:pt x="50" y="78"/>
                  </a:cubicBezTo>
                  <a:cubicBezTo>
                    <a:pt x="53" y="78"/>
                    <a:pt x="54" y="79"/>
                    <a:pt x="57" y="79"/>
                  </a:cubicBezTo>
                  <a:cubicBezTo>
                    <a:pt x="55" y="76"/>
                    <a:pt x="52" y="74"/>
                    <a:pt x="51" y="7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76" name="Freeform 2182"/>
            <p:cNvSpPr>
              <a:spLocks/>
            </p:cNvSpPr>
            <p:nvPr/>
          </p:nvSpPr>
          <p:spPr bwMode="auto">
            <a:xfrm>
              <a:off x="2662245" y="2482040"/>
              <a:ext cx="312843" cy="383870"/>
            </a:xfrm>
            <a:custGeom>
              <a:avLst/>
              <a:gdLst/>
              <a:ahLst/>
              <a:cxnLst>
                <a:cxn ang="0">
                  <a:pos x="18" y="48"/>
                </a:cxn>
                <a:cxn ang="0">
                  <a:pos x="14" y="49"/>
                </a:cxn>
                <a:cxn ang="0">
                  <a:pos x="20" y="39"/>
                </a:cxn>
                <a:cxn ang="0">
                  <a:pos x="16" y="30"/>
                </a:cxn>
                <a:cxn ang="0">
                  <a:pos x="24" y="16"/>
                </a:cxn>
                <a:cxn ang="0">
                  <a:pos x="32" y="11"/>
                </a:cxn>
                <a:cxn ang="0">
                  <a:pos x="40" y="0"/>
                </a:cxn>
                <a:cxn ang="0">
                  <a:pos x="51" y="0"/>
                </a:cxn>
                <a:cxn ang="0">
                  <a:pos x="66" y="10"/>
                </a:cxn>
                <a:cxn ang="0">
                  <a:pos x="58" y="31"/>
                </a:cxn>
                <a:cxn ang="0">
                  <a:pos x="62" y="40"/>
                </a:cxn>
                <a:cxn ang="0">
                  <a:pos x="76" y="63"/>
                </a:cxn>
                <a:cxn ang="0">
                  <a:pos x="87" y="75"/>
                </a:cxn>
                <a:cxn ang="0">
                  <a:pos x="98" y="74"/>
                </a:cxn>
                <a:cxn ang="0">
                  <a:pos x="113" y="83"/>
                </a:cxn>
                <a:cxn ang="0">
                  <a:pos x="127" y="89"/>
                </a:cxn>
                <a:cxn ang="0">
                  <a:pos x="128" y="110"/>
                </a:cxn>
                <a:cxn ang="0">
                  <a:pos x="129" y="125"/>
                </a:cxn>
                <a:cxn ang="0">
                  <a:pos x="121" y="135"/>
                </a:cxn>
                <a:cxn ang="0">
                  <a:pos x="111" y="125"/>
                </a:cxn>
                <a:cxn ang="0">
                  <a:pos x="96" y="131"/>
                </a:cxn>
                <a:cxn ang="0">
                  <a:pos x="91" y="133"/>
                </a:cxn>
                <a:cxn ang="0">
                  <a:pos x="81" y="145"/>
                </a:cxn>
                <a:cxn ang="0">
                  <a:pos x="70" y="151"/>
                </a:cxn>
                <a:cxn ang="0">
                  <a:pos x="55" y="163"/>
                </a:cxn>
                <a:cxn ang="0">
                  <a:pos x="42" y="167"/>
                </a:cxn>
                <a:cxn ang="0">
                  <a:pos x="48" y="150"/>
                </a:cxn>
                <a:cxn ang="0">
                  <a:pos x="59" y="127"/>
                </a:cxn>
                <a:cxn ang="0">
                  <a:pos x="64" y="107"/>
                </a:cxn>
                <a:cxn ang="0">
                  <a:pos x="53" y="93"/>
                </a:cxn>
                <a:cxn ang="0">
                  <a:pos x="56" y="74"/>
                </a:cxn>
                <a:cxn ang="0">
                  <a:pos x="69" y="72"/>
                </a:cxn>
                <a:cxn ang="0">
                  <a:pos x="50" y="68"/>
                </a:cxn>
                <a:cxn ang="0">
                  <a:pos x="46" y="78"/>
                </a:cxn>
                <a:cxn ang="0">
                  <a:pos x="35" y="71"/>
                </a:cxn>
                <a:cxn ang="0">
                  <a:pos x="32" y="78"/>
                </a:cxn>
                <a:cxn ang="0">
                  <a:pos x="28" y="72"/>
                </a:cxn>
                <a:cxn ang="0">
                  <a:pos x="40" y="53"/>
                </a:cxn>
                <a:cxn ang="0">
                  <a:pos x="53" y="39"/>
                </a:cxn>
                <a:cxn ang="0">
                  <a:pos x="39" y="48"/>
                </a:cxn>
                <a:cxn ang="0">
                  <a:pos x="26" y="61"/>
                </a:cxn>
                <a:cxn ang="0">
                  <a:pos x="20" y="73"/>
                </a:cxn>
                <a:cxn ang="0">
                  <a:pos x="19" y="98"/>
                </a:cxn>
                <a:cxn ang="0">
                  <a:pos x="13" y="122"/>
                </a:cxn>
                <a:cxn ang="0">
                  <a:pos x="2" y="134"/>
                </a:cxn>
                <a:cxn ang="0">
                  <a:pos x="2" y="121"/>
                </a:cxn>
                <a:cxn ang="0">
                  <a:pos x="7" y="105"/>
                </a:cxn>
                <a:cxn ang="0">
                  <a:pos x="12" y="93"/>
                </a:cxn>
                <a:cxn ang="0">
                  <a:pos x="22" y="82"/>
                </a:cxn>
                <a:cxn ang="0">
                  <a:pos x="11" y="88"/>
                </a:cxn>
                <a:cxn ang="0">
                  <a:pos x="9" y="86"/>
                </a:cxn>
                <a:cxn ang="0">
                  <a:pos x="12" y="76"/>
                </a:cxn>
                <a:cxn ang="0">
                  <a:pos x="13" y="65"/>
                </a:cxn>
              </a:cxnLst>
              <a:rect l="0" t="0" r="r" b="b"/>
              <a:pathLst>
                <a:path w="136" h="167">
                  <a:moveTo>
                    <a:pt x="10" y="62"/>
                  </a:moveTo>
                  <a:cubicBezTo>
                    <a:pt x="13" y="58"/>
                    <a:pt x="16" y="55"/>
                    <a:pt x="18" y="52"/>
                  </a:cubicBezTo>
                  <a:cubicBezTo>
                    <a:pt x="18" y="50"/>
                    <a:pt x="18" y="49"/>
                    <a:pt x="18" y="48"/>
                  </a:cubicBezTo>
                  <a:cubicBezTo>
                    <a:pt x="18" y="47"/>
                    <a:pt x="18" y="47"/>
                    <a:pt x="17" y="46"/>
                  </a:cubicBezTo>
                  <a:cubicBezTo>
                    <a:pt x="16" y="47"/>
                    <a:pt x="15" y="49"/>
                    <a:pt x="14" y="50"/>
                  </a:cubicBezTo>
                  <a:cubicBezTo>
                    <a:pt x="14" y="50"/>
                    <a:pt x="14" y="49"/>
                    <a:pt x="14" y="49"/>
                  </a:cubicBezTo>
                  <a:cubicBezTo>
                    <a:pt x="14" y="48"/>
                    <a:pt x="15" y="46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7" y="43"/>
                    <a:pt x="19" y="41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9" y="37"/>
                    <a:pt x="17" y="37"/>
                    <a:pt x="16" y="36"/>
                  </a:cubicBezTo>
                  <a:cubicBezTo>
                    <a:pt x="16" y="34"/>
                    <a:pt x="16" y="32"/>
                    <a:pt x="16" y="30"/>
                  </a:cubicBezTo>
                  <a:cubicBezTo>
                    <a:pt x="16" y="28"/>
                    <a:pt x="16" y="26"/>
                    <a:pt x="17" y="24"/>
                  </a:cubicBezTo>
                  <a:cubicBezTo>
                    <a:pt x="19" y="23"/>
                    <a:pt x="21" y="21"/>
                    <a:pt x="23" y="20"/>
                  </a:cubicBezTo>
                  <a:cubicBezTo>
                    <a:pt x="23" y="19"/>
                    <a:pt x="23" y="18"/>
                    <a:pt x="24" y="16"/>
                  </a:cubicBezTo>
                  <a:cubicBezTo>
                    <a:pt x="24" y="15"/>
                    <a:pt x="25" y="14"/>
                    <a:pt x="26" y="14"/>
                  </a:cubicBezTo>
                  <a:cubicBezTo>
                    <a:pt x="28" y="13"/>
                    <a:pt x="30" y="12"/>
                    <a:pt x="32" y="12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1" y="9"/>
                    <a:pt x="29" y="10"/>
                    <a:pt x="27" y="9"/>
                  </a:cubicBezTo>
                  <a:cubicBezTo>
                    <a:pt x="28" y="5"/>
                    <a:pt x="30" y="2"/>
                    <a:pt x="33" y="0"/>
                  </a:cubicBezTo>
                  <a:cubicBezTo>
                    <a:pt x="35" y="0"/>
                    <a:pt x="37" y="0"/>
                    <a:pt x="40" y="0"/>
                  </a:cubicBezTo>
                  <a:cubicBezTo>
                    <a:pt x="42" y="1"/>
                    <a:pt x="43" y="2"/>
                    <a:pt x="45" y="1"/>
                  </a:cubicBezTo>
                  <a:cubicBezTo>
                    <a:pt x="46" y="1"/>
                    <a:pt x="47" y="1"/>
                    <a:pt x="48" y="1"/>
                  </a:cubicBezTo>
                  <a:cubicBezTo>
                    <a:pt x="49" y="0"/>
                    <a:pt x="50" y="0"/>
                    <a:pt x="51" y="0"/>
                  </a:cubicBezTo>
                  <a:cubicBezTo>
                    <a:pt x="56" y="0"/>
                    <a:pt x="61" y="0"/>
                    <a:pt x="66" y="0"/>
                  </a:cubicBezTo>
                  <a:cubicBezTo>
                    <a:pt x="67" y="1"/>
                    <a:pt x="69" y="3"/>
                    <a:pt x="70" y="4"/>
                  </a:cubicBezTo>
                  <a:cubicBezTo>
                    <a:pt x="69" y="6"/>
                    <a:pt x="68" y="8"/>
                    <a:pt x="66" y="10"/>
                  </a:cubicBezTo>
                  <a:cubicBezTo>
                    <a:pt x="67" y="11"/>
                    <a:pt x="67" y="12"/>
                    <a:pt x="67" y="13"/>
                  </a:cubicBezTo>
                  <a:cubicBezTo>
                    <a:pt x="64" y="16"/>
                    <a:pt x="60" y="20"/>
                    <a:pt x="57" y="23"/>
                  </a:cubicBezTo>
                  <a:cubicBezTo>
                    <a:pt x="57" y="26"/>
                    <a:pt x="58" y="29"/>
                    <a:pt x="58" y="31"/>
                  </a:cubicBezTo>
                  <a:cubicBezTo>
                    <a:pt x="60" y="32"/>
                    <a:pt x="62" y="33"/>
                    <a:pt x="63" y="34"/>
                  </a:cubicBezTo>
                  <a:cubicBezTo>
                    <a:pt x="63" y="35"/>
                    <a:pt x="63" y="36"/>
                    <a:pt x="63" y="37"/>
                  </a:cubicBezTo>
                  <a:cubicBezTo>
                    <a:pt x="62" y="38"/>
                    <a:pt x="62" y="39"/>
                    <a:pt x="62" y="40"/>
                  </a:cubicBezTo>
                  <a:cubicBezTo>
                    <a:pt x="63" y="43"/>
                    <a:pt x="65" y="44"/>
                    <a:pt x="66" y="46"/>
                  </a:cubicBezTo>
                  <a:cubicBezTo>
                    <a:pt x="66" y="48"/>
                    <a:pt x="66" y="50"/>
                    <a:pt x="66" y="52"/>
                  </a:cubicBezTo>
                  <a:cubicBezTo>
                    <a:pt x="69" y="56"/>
                    <a:pt x="73" y="59"/>
                    <a:pt x="76" y="63"/>
                  </a:cubicBezTo>
                  <a:cubicBezTo>
                    <a:pt x="78" y="65"/>
                    <a:pt x="80" y="68"/>
                    <a:pt x="82" y="71"/>
                  </a:cubicBezTo>
                  <a:cubicBezTo>
                    <a:pt x="83" y="71"/>
                    <a:pt x="83" y="73"/>
                    <a:pt x="85" y="73"/>
                  </a:cubicBezTo>
                  <a:cubicBezTo>
                    <a:pt x="86" y="73"/>
                    <a:pt x="86" y="75"/>
                    <a:pt x="87" y="75"/>
                  </a:cubicBezTo>
                  <a:cubicBezTo>
                    <a:pt x="89" y="76"/>
                    <a:pt x="91" y="77"/>
                    <a:pt x="92" y="76"/>
                  </a:cubicBezTo>
                  <a:cubicBezTo>
                    <a:pt x="93" y="75"/>
                    <a:pt x="95" y="75"/>
                    <a:pt x="96" y="74"/>
                  </a:cubicBezTo>
                  <a:cubicBezTo>
                    <a:pt x="97" y="74"/>
                    <a:pt x="98" y="73"/>
                    <a:pt x="98" y="74"/>
                  </a:cubicBezTo>
                  <a:cubicBezTo>
                    <a:pt x="100" y="75"/>
                    <a:pt x="101" y="74"/>
                    <a:pt x="102" y="74"/>
                  </a:cubicBezTo>
                  <a:cubicBezTo>
                    <a:pt x="105" y="76"/>
                    <a:pt x="107" y="77"/>
                    <a:pt x="109" y="79"/>
                  </a:cubicBezTo>
                  <a:cubicBezTo>
                    <a:pt x="111" y="81"/>
                    <a:pt x="112" y="81"/>
                    <a:pt x="113" y="83"/>
                  </a:cubicBezTo>
                  <a:cubicBezTo>
                    <a:pt x="115" y="86"/>
                    <a:pt x="116" y="88"/>
                    <a:pt x="118" y="91"/>
                  </a:cubicBezTo>
                  <a:cubicBezTo>
                    <a:pt x="121" y="90"/>
                    <a:pt x="124" y="90"/>
                    <a:pt x="127" y="89"/>
                  </a:cubicBezTo>
                  <a:cubicBezTo>
                    <a:pt x="127" y="89"/>
                    <a:pt x="127" y="89"/>
                    <a:pt x="127" y="89"/>
                  </a:cubicBezTo>
                  <a:cubicBezTo>
                    <a:pt x="133" y="92"/>
                    <a:pt x="133" y="92"/>
                    <a:pt x="135" y="98"/>
                  </a:cubicBezTo>
                  <a:cubicBezTo>
                    <a:pt x="135" y="99"/>
                    <a:pt x="136" y="100"/>
                    <a:pt x="136" y="101"/>
                  </a:cubicBezTo>
                  <a:cubicBezTo>
                    <a:pt x="134" y="104"/>
                    <a:pt x="131" y="107"/>
                    <a:pt x="128" y="110"/>
                  </a:cubicBezTo>
                  <a:cubicBezTo>
                    <a:pt x="129" y="112"/>
                    <a:pt x="130" y="113"/>
                    <a:pt x="130" y="115"/>
                  </a:cubicBezTo>
                  <a:cubicBezTo>
                    <a:pt x="130" y="116"/>
                    <a:pt x="130" y="117"/>
                    <a:pt x="130" y="117"/>
                  </a:cubicBezTo>
                  <a:cubicBezTo>
                    <a:pt x="130" y="120"/>
                    <a:pt x="129" y="122"/>
                    <a:pt x="129" y="125"/>
                  </a:cubicBezTo>
                  <a:cubicBezTo>
                    <a:pt x="129" y="126"/>
                    <a:pt x="128" y="127"/>
                    <a:pt x="127" y="128"/>
                  </a:cubicBezTo>
                  <a:cubicBezTo>
                    <a:pt x="126" y="131"/>
                    <a:pt x="125" y="133"/>
                    <a:pt x="123" y="136"/>
                  </a:cubicBezTo>
                  <a:cubicBezTo>
                    <a:pt x="122" y="136"/>
                    <a:pt x="121" y="136"/>
                    <a:pt x="121" y="135"/>
                  </a:cubicBezTo>
                  <a:cubicBezTo>
                    <a:pt x="121" y="132"/>
                    <a:pt x="118" y="132"/>
                    <a:pt x="116" y="131"/>
                  </a:cubicBezTo>
                  <a:cubicBezTo>
                    <a:pt x="116" y="131"/>
                    <a:pt x="116" y="131"/>
                    <a:pt x="116" y="131"/>
                  </a:cubicBezTo>
                  <a:cubicBezTo>
                    <a:pt x="115" y="129"/>
                    <a:pt x="113" y="127"/>
                    <a:pt x="111" y="125"/>
                  </a:cubicBezTo>
                  <a:cubicBezTo>
                    <a:pt x="109" y="123"/>
                    <a:pt x="107" y="123"/>
                    <a:pt x="104" y="122"/>
                  </a:cubicBezTo>
                  <a:cubicBezTo>
                    <a:pt x="102" y="123"/>
                    <a:pt x="101" y="125"/>
                    <a:pt x="99" y="126"/>
                  </a:cubicBezTo>
                  <a:cubicBezTo>
                    <a:pt x="97" y="127"/>
                    <a:pt x="97" y="129"/>
                    <a:pt x="96" y="131"/>
                  </a:cubicBezTo>
                  <a:cubicBezTo>
                    <a:pt x="96" y="132"/>
                    <a:pt x="96" y="133"/>
                    <a:pt x="96" y="134"/>
                  </a:cubicBezTo>
                  <a:cubicBezTo>
                    <a:pt x="94" y="135"/>
                    <a:pt x="94" y="134"/>
                    <a:pt x="93" y="133"/>
                  </a:cubicBezTo>
                  <a:cubicBezTo>
                    <a:pt x="92" y="133"/>
                    <a:pt x="92" y="133"/>
                    <a:pt x="91" y="133"/>
                  </a:cubicBezTo>
                  <a:cubicBezTo>
                    <a:pt x="89" y="135"/>
                    <a:pt x="87" y="136"/>
                    <a:pt x="84" y="137"/>
                  </a:cubicBezTo>
                  <a:cubicBezTo>
                    <a:pt x="84" y="139"/>
                    <a:pt x="83" y="141"/>
                    <a:pt x="83" y="143"/>
                  </a:cubicBezTo>
                  <a:cubicBezTo>
                    <a:pt x="83" y="143"/>
                    <a:pt x="82" y="144"/>
                    <a:pt x="81" y="145"/>
                  </a:cubicBezTo>
                  <a:cubicBezTo>
                    <a:pt x="80" y="146"/>
                    <a:pt x="79" y="148"/>
                    <a:pt x="77" y="150"/>
                  </a:cubicBezTo>
                  <a:cubicBezTo>
                    <a:pt x="77" y="150"/>
                    <a:pt x="77" y="150"/>
                    <a:pt x="77" y="151"/>
                  </a:cubicBezTo>
                  <a:cubicBezTo>
                    <a:pt x="75" y="151"/>
                    <a:pt x="73" y="151"/>
                    <a:pt x="70" y="151"/>
                  </a:cubicBezTo>
                  <a:cubicBezTo>
                    <a:pt x="69" y="152"/>
                    <a:pt x="66" y="153"/>
                    <a:pt x="65" y="154"/>
                  </a:cubicBezTo>
                  <a:cubicBezTo>
                    <a:pt x="64" y="157"/>
                    <a:pt x="64" y="160"/>
                    <a:pt x="64" y="163"/>
                  </a:cubicBezTo>
                  <a:cubicBezTo>
                    <a:pt x="61" y="163"/>
                    <a:pt x="58" y="163"/>
                    <a:pt x="55" y="163"/>
                  </a:cubicBezTo>
                  <a:cubicBezTo>
                    <a:pt x="53" y="164"/>
                    <a:pt x="52" y="164"/>
                    <a:pt x="50" y="165"/>
                  </a:cubicBezTo>
                  <a:cubicBezTo>
                    <a:pt x="49" y="166"/>
                    <a:pt x="47" y="167"/>
                    <a:pt x="45" y="167"/>
                  </a:cubicBezTo>
                  <a:cubicBezTo>
                    <a:pt x="44" y="166"/>
                    <a:pt x="43" y="167"/>
                    <a:pt x="42" y="167"/>
                  </a:cubicBezTo>
                  <a:cubicBezTo>
                    <a:pt x="41" y="163"/>
                    <a:pt x="41" y="160"/>
                    <a:pt x="42" y="157"/>
                  </a:cubicBezTo>
                  <a:cubicBezTo>
                    <a:pt x="43" y="156"/>
                    <a:pt x="43" y="155"/>
                    <a:pt x="45" y="153"/>
                  </a:cubicBezTo>
                  <a:cubicBezTo>
                    <a:pt x="46" y="152"/>
                    <a:pt x="47" y="151"/>
                    <a:pt x="48" y="150"/>
                  </a:cubicBezTo>
                  <a:cubicBezTo>
                    <a:pt x="50" y="148"/>
                    <a:pt x="51" y="147"/>
                    <a:pt x="53" y="145"/>
                  </a:cubicBezTo>
                  <a:cubicBezTo>
                    <a:pt x="53" y="142"/>
                    <a:pt x="54" y="139"/>
                    <a:pt x="55" y="136"/>
                  </a:cubicBezTo>
                  <a:cubicBezTo>
                    <a:pt x="56" y="133"/>
                    <a:pt x="57" y="130"/>
                    <a:pt x="59" y="127"/>
                  </a:cubicBezTo>
                  <a:cubicBezTo>
                    <a:pt x="61" y="125"/>
                    <a:pt x="64" y="124"/>
                    <a:pt x="66" y="122"/>
                  </a:cubicBezTo>
                  <a:cubicBezTo>
                    <a:pt x="67" y="121"/>
                    <a:pt x="67" y="119"/>
                    <a:pt x="67" y="117"/>
                  </a:cubicBezTo>
                  <a:cubicBezTo>
                    <a:pt x="65" y="114"/>
                    <a:pt x="64" y="111"/>
                    <a:pt x="64" y="107"/>
                  </a:cubicBezTo>
                  <a:cubicBezTo>
                    <a:pt x="62" y="104"/>
                    <a:pt x="59" y="103"/>
                    <a:pt x="56" y="101"/>
                  </a:cubicBezTo>
                  <a:cubicBezTo>
                    <a:pt x="56" y="100"/>
                    <a:pt x="55" y="98"/>
                    <a:pt x="54" y="97"/>
                  </a:cubicBezTo>
                  <a:cubicBezTo>
                    <a:pt x="53" y="96"/>
                    <a:pt x="52" y="94"/>
                    <a:pt x="53" y="93"/>
                  </a:cubicBezTo>
                  <a:cubicBezTo>
                    <a:pt x="54" y="91"/>
                    <a:pt x="54" y="89"/>
                    <a:pt x="54" y="87"/>
                  </a:cubicBezTo>
                  <a:cubicBezTo>
                    <a:pt x="54" y="85"/>
                    <a:pt x="54" y="83"/>
                    <a:pt x="54" y="81"/>
                  </a:cubicBezTo>
                  <a:cubicBezTo>
                    <a:pt x="54" y="78"/>
                    <a:pt x="55" y="76"/>
                    <a:pt x="56" y="74"/>
                  </a:cubicBezTo>
                  <a:cubicBezTo>
                    <a:pt x="56" y="73"/>
                    <a:pt x="57" y="73"/>
                    <a:pt x="58" y="72"/>
                  </a:cubicBezTo>
                  <a:cubicBezTo>
                    <a:pt x="62" y="72"/>
                    <a:pt x="65" y="73"/>
                    <a:pt x="70" y="73"/>
                  </a:cubicBezTo>
                  <a:cubicBezTo>
                    <a:pt x="69" y="72"/>
                    <a:pt x="69" y="72"/>
                    <a:pt x="69" y="72"/>
                  </a:cubicBezTo>
                  <a:cubicBezTo>
                    <a:pt x="65" y="68"/>
                    <a:pt x="62" y="64"/>
                    <a:pt x="58" y="60"/>
                  </a:cubicBezTo>
                  <a:cubicBezTo>
                    <a:pt x="57" y="59"/>
                    <a:pt x="56" y="58"/>
                    <a:pt x="54" y="58"/>
                  </a:cubicBezTo>
                  <a:cubicBezTo>
                    <a:pt x="52" y="62"/>
                    <a:pt x="51" y="65"/>
                    <a:pt x="50" y="68"/>
                  </a:cubicBezTo>
                  <a:cubicBezTo>
                    <a:pt x="49" y="70"/>
                    <a:pt x="48" y="71"/>
                    <a:pt x="48" y="74"/>
                  </a:cubicBezTo>
                  <a:cubicBezTo>
                    <a:pt x="48" y="75"/>
                    <a:pt x="47" y="76"/>
                    <a:pt x="47" y="78"/>
                  </a:cubicBezTo>
                  <a:cubicBezTo>
                    <a:pt x="47" y="78"/>
                    <a:pt x="46" y="78"/>
                    <a:pt x="46" y="78"/>
                  </a:cubicBezTo>
                  <a:cubicBezTo>
                    <a:pt x="46" y="78"/>
                    <a:pt x="45" y="78"/>
                    <a:pt x="45" y="78"/>
                  </a:cubicBezTo>
                  <a:cubicBezTo>
                    <a:pt x="45" y="75"/>
                    <a:pt x="42" y="74"/>
                    <a:pt x="41" y="73"/>
                  </a:cubicBezTo>
                  <a:cubicBezTo>
                    <a:pt x="39" y="73"/>
                    <a:pt x="37" y="72"/>
                    <a:pt x="35" y="71"/>
                  </a:cubicBezTo>
                  <a:cubicBezTo>
                    <a:pt x="35" y="71"/>
                    <a:pt x="34" y="71"/>
                    <a:pt x="33" y="71"/>
                  </a:cubicBezTo>
                  <a:cubicBezTo>
                    <a:pt x="32" y="72"/>
                    <a:pt x="32" y="73"/>
                    <a:pt x="32" y="74"/>
                  </a:cubicBezTo>
                  <a:cubicBezTo>
                    <a:pt x="32" y="75"/>
                    <a:pt x="31" y="77"/>
                    <a:pt x="32" y="78"/>
                  </a:cubicBezTo>
                  <a:cubicBezTo>
                    <a:pt x="33" y="79"/>
                    <a:pt x="33" y="80"/>
                    <a:pt x="33" y="81"/>
                  </a:cubicBezTo>
                  <a:cubicBezTo>
                    <a:pt x="31" y="82"/>
                    <a:pt x="29" y="80"/>
                    <a:pt x="28" y="79"/>
                  </a:cubicBezTo>
                  <a:cubicBezTo>
                    <a:pt x="28" y="76"/>
                    <a:pt x="28" y="74"/>
                    <a:pt x="28" y="72"/>
                  </a:cubicBezTo>
                  <a:cubicBezTo>
                    <a:pt x="28" y="70"/>
                    <a:pt x="27" y="68"/>
                    <a:pt x="27" y="67"/>
                  </a:cubicBezTo>
                  <a:cubicBezTo>
                    <a:pt x="29" y="64"/>
                    <a:pt x="31" y="61"/>
                    <a:pt x="33" y="59"/>
                  </a:cubicBezTo>
                  <a:cubicBezTo>
                    <a:pt x="35" y="56"/>
                    <a:pt x="37" y="54"/>
                    <a:pt x="40" y="53"/>
                  </a:cubicBezTo>
                  <a:cubicBezTo>
                    <a:pt x="41" y="52"/>
                    <a:pt x="42" y="50"/>
                    <a:pt x="43" y="49"/>
                  </a:cubicBezTo>
                  <a:cubicBezTo>
                    <a:pt x="45" y="45"/>
                    <a:pt x="47" y="44"/>
                    <a:pt x="50" y="42"/>
                  </a:cubicBezTo>
                  <a:cubicBezTo>
                    <a:pt x="51" y="41"/>
                    <a:pt x="52" y="41"/>
                    <a:pt x="53" y="39"/>
                  </a:cubicBezTo>
                  <a:cubicBezTo>
                    <a:pt x="49" y="39"/>
                    <a:pt x="46" y="39"/>
                    <a:pt x="43" y="39"/>
                  </a:cubicBezTo>
                  <a:cubicBezTo>
                    <a:pt x="43" y="40"/>
                    <a:pt x="42" y="41"/>
                    <a:pt x="42" y="42"/>
                  </a:cubicBezTo>
                  <a:cubicBezTo>
                    <a:pt x="41" y="44"/>
                    <a:pt x="40" y="46"/>
                    <a:pt x="39" y="48"/>
                  </a:cubicBezTo>
                  <a:cubicBezTo>
                    <a:pt x="38" y="48"/>
                    <a:pt x="38" y="48"/>
                    <a:pt x="37" y="48"/>
                  </a:cubicBezTo>
                  <a:cubicBezTo>
                    <a:pt x="34" y="50"/>
                    <a:pt x="31" y="52"/>
                    <a:pt x="29" y="55"/>
                  </a:cubicBezTo>
                  <a:cubicBezTo>
                    <a:pt x="28" y="57"/>
                    <a:pt x="27" y="59"/>
                    <a:pt x="26" y="61"/>
                  </a:cubicBezTo>
                  <a:cubicBezTo>
                    <a:pt x="24" y="61"/>
                    <a:pt x="22" y="61"/>
                    <a:pt x="20" y="62"/>
                  </a:cubicBezTo>
                  <a:cubicBezTo>
                    <a:pt x="20" y="65"/>
                    <a:pt x="20" y="67"/>
                    <a:pt x="20" y="69"/>
                  </a:cubicBezTo>
                  <a:cubicBezTo>
                    <a:pt x="19" y="70"/>
                    <a:pt x="20" y="72"/>
                    <a:pt x="20" y="73"/>
                  </a:cubicBezTo>
                  <a:cubicBezTo>
                    <a:pt x="22" y="77"/>
                    <a:pt x="23" y="82"/>
                    <a:pt x="25" y="86"/>
                  </a:cubicBezTo>
                  <a:cubicBezTo>
                    <a:pt x="25" y="87"/>
                    <a:pt x="24" y="89"/>
                    <a:pt x="23" y="90"/>
                  </a:cubicBezTo>
                  <a:cubicBezTo>
                    <a:pt x="21" y="92"/>
                    <a:pt x="20" y="95"/>
                    <a:pt x="19" y="98"/>
                  </a:cubicBezTo>
                  <a:cubicBezTo>
                    <a:pt x="19" y="99"/>
                    <a:pt x="18" y="100"/>
                    <a:pt x="18" y="101"/>
                  </a:cubicBezTo>
                  <a:cubicBezTo>
                    <a:pt x="18" y="104"/>
                    <a:pt x="18" y="108"/>
                    <a:pt x="16" y="111"/>
                  </a:cubicBezTo>
                  <a:cubicBezTo>
                    <a:pt x="15" y="115"/>
                    <a:pt x="14" y="118"/>
                    <a:pt x="13" y="122"/>
                  </a:cubicBezTo>
                  <a:cubicBezTo>
                    <a:pt x="13" y="124"/>
                    <a:pt x="14" y="126"/>
                    <a:pt x="14" y="128"/>
                  </a:cubicBezTo>
                  <a:cubicBezTo>
                    <a:pt x="13" y="131"/>
                    <a:pt x="11" y="131"/>
                    <a:pt x="8" y="132"/>
                  </a:cubicBezTo>
                  <a:cubicBezTo>
                    <a:pt x="6" y="133"/>
                    <a:pt x="4" y="133"/>
                    <a:pt x="2" y="134"/>
                  </a:cubicBezTo>
                  <a:cubicBezTo>
                    <a:pt x="2" y="134"/>
                    <a:pt x="1" y="133"/>
                    <a:pt x="1" y="133"/>
                  </a:cubicBezTo>
                  <a:cubicBezTo>
                    <a:pt x="1" y="131"/>
                    <a:pt x="0" y="129"/>
                    <a:pt x="0" y="127"/>
                  </a:cubicBezTo>
                  <a:cubicBezTo>
                    <a:pt x="0" y="124"/>
                    <a:pt x="1" y="122"/>
                    <a:pt x="2" y="121"/>
                  </a:cubicBezTo>
                  <a:cubicBezTo>
                    <a:pt x="3" y="118"/>
                    <a:pt x="4" y="116"/>
                    <a:pt x="5" y="113"/>
                  </a:cubicBezTo>
                  <a:cubicBezTo>
                    <a:pt x="6" y="112"/>
                    <a:pt x="6" y="110"/>
                    <a:pt x="6" y="109"/>
                  </a:cubicBezTo>
                  <a:cubicBezTo>
                    <a:pt x="6" y="108"/>
                    <a:pt x="6" y="106"/>
                    <a:pt x="7" y="105"/>
                  </a:cubicBezTo>
                  <a:cubicBezTo>
                    <a:pt x="8" y="104"/>
                    <a:pt x="7" y="102"/>
                    <a:pt x="8" y="101"/>
                  </a:cubicBezTo>
                  <a:cubicBezTo>
                    <a:pt x="9" y="100"/>
                    <a:pt x="8" y="99"/>
                    <a:pt x="8" y="98"/>
                  </a:cubicBezTo>
                  <a:cubicBezTo>
                    <a:pt x="9" y="96"/>
                    <a:pt x="10" y="94"/>
                    <a:pt x="12" y="93"/>
                  </a:cubicBezTo>
                  <a:cubicBezTo>
                    <a:pt x="13" y="93"/>
                    <a:pt x="13" y="93"/>
                    <a:pt x="14" y="92"/>
                  </a:cubicBezTo>
                  <a:cubicBezTo>
                    <a:pt x="15" y="91"/>
                    <a:pt x="17" y="89"/>
                    <a:pt x="18" y="88"/>
                  </a:cubicBezTo>
                  <a:cubicBezTo>
                    <a:pt x="20" y="87"/>
                    <a:pt x="22" y="85"/>
                    <a:pt x="22" y="82"/>
                  </a:cubicBezTo>
                  <a:cubicBezTo>
                    <a:pt x="22" y="81"/>
                    <a:pt x="21" y="80"/>
                    <a:pt x="20" y="80"/>
                  </a:cubicBezTo>
                  <a:cubicBezTo>
                    <a:pt x="18" y="82"/>
                    <a:pt x="17" y="83"/>
                    <a:pt x="16" y="84"/>
                  </a:cubicBezTo>
                  <a:cubicBezTo>
                    <a:pt x="14" y="86"/>
                    <a:pt x="13" y="87"/>
                    <a:pt x="11" y="88"/>
                  </a:cubicBezTo>
                  <a:cubicBezTo>
                    <a:pt x="11" y="88"/>
                    <a:pt x="10" y="87"/>
                    <a:pt x="9" y="87"/>
                  </a:cubicBezTo>
                  <a:cubicBezTo>
                    <a:pt x="9" y="87"/>
                    <a:pt x="9" y="87"/>
                    <a:pt x="9" y="87"/>
                  </a:cubicBezTo>
                  <a:cubicBezTo>
                    <a:pt x="9" y="86"/>
                    <a:pt x="9" y="86"/>
                    <a:pt x="9" y="86"/>
                  </a:cubicBezTo>
                  <a:cubicBezTo>
                    <a:pt x="9" y="85"/>
                    <a:pt x="8" y="84"/>
                    <a:pt x="8" y="83"/>
                  </a:cubicBezTo>
                  <a:cubicBezTo>
                    <a:pt x="9" y="81"/>
                    <a:pt x="10" y="80"/>
                    <a:pt x="10" y="79"/>
                  </a:cubicBezTo>
                  <a:cubicBezTo>
                    <a:pt x="11" y="78"/>
                    <a:pt x="12" y="77"/>
                    <a:pt x="12" y="76"/>
                  </a:cubicBezTo>
                  <a:cubicBezTo>
                    <a:pt x="12" y="74"/>
                    <a:pt x="13" y="73"/>
                    <a:pt x="13" y="72"/>
                  </a:cubicBezTo>
                  <a:cubicBezTo>
                    <a:pt x="11" y="72"/>
                    <a:pt x="10" y="72"/>
                    <a:pt x="9" y="72"/>
                  </a:cubicBezTo>
                  <a:cubicBezTo>
                    <a:pt x="10" y="70"/>
                    <a:pt x="12" y="67"/>
                    <a:pt x="13" y="65"/>
                  </a:cubicBezTo>
                  <a:cubicBezTo>
                    <a:pt x="12" y="64"/>
                    <a:pt x="11" y="63"/>
                    <a:pt x="10" y="6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77" name="Freeform 2183"/>
            <p:cNvSpPr>
              <a:spLocks/>
            </p:cNvSpPr>
            <p:nvPr/>
          </p:nvSpPr>
          <p:spPr bwMode="auto">
            <a:xfrm>
              <a:off x="2936051" y="2242935"/>
              <a:ext cx="241816" cy="216334"/>
            </a:xfrm>
            <a:custGeom>
              <a:avLst/>
              <a:gdLst/>
              <a:ahLst/>
              <a:cxnLst>
                <a:cxn ang="0">
                  <a:pos x="24" y="78"/>
                </a:cxn>
                <a:cxn ang="0">
                  <a:pos x="16" y="82"/>
                </a:cxn>
                <a:cxn ang="0">
                  <a:pos x="7" y="76"/>
                </a:cxn>
                <a:cxn ang="0">
                  <a:pos x="0" y="75"/>
                </a:cxn>
                <a:cxn ang="0">
                  <a:pos x="1" y="65"/>
                </a:cxn>
                <a:cxn ang="0">
                  <a:pos x="9" y="58"/>
                </a:cxn>
                <a:cxn ang="0">
                  <a:pos x="16" y="50"/>
                </a:cxn>
                <a:cxn ang="0">
                  <a:pos x="17" y="44"/>
                </a:cxn>
                <a:cxn ang="0">
                  <a:pos x="14" y="38"/>
                </a:cxn>
                <a:cxn ang="0">
                  <a:pos x="20" y="33"/>
                </a:cxn>
                <a:cxn ang="0">
                  <a:pos x="18" y="26"/>
                </a:cxn>
                <a:cxn ang="0">
                  <a:pos x="9" y="21"/>
                </a:cxn>
                <a:cxn ang="0">
                  <a:pos x="3" y="27"/>
                </a:cxn>
                <a:cxn ang="0">
                  <a:pos x="1" y="27"/>
                </a:cxn>
                <a:cxn ang="0">
                  <a:pos x="1" y="27"/>
                </a:cxn>
                <a:cxn ang="0">
                  <a:pos x="4" y="20"/>
                </a:cxn>
                <a:cxn ang="0">
                  <a:pos x="1" y="14"/>
                </a:cxn>
                <a:cxn ang="0">
                  <a:pos x="2" y="6"/>
                </a:cxn>
                <a:cxn ang="0">
                  <a:pos x="9" y="4"/>
                </a:cxn>
                <a:cxn ang="0">
                  <a:pos x="15" y="0"/>
                </a:cxn>
                <a:cxn ang="0">
                  <a:pos x="23" y="1"/>
                </a:cxn>
                <a:cxn ang="0">
                  <a:pos x="33" y="4"/>
                </a:cxn>
                <a:cxn ang="0">
                  <a:pos x="38" y="4"/>
                </a:cxn>
                <a:cxn ang="0">
                  <a:pos x="46" y="1"/>
                </a:cxn>
                <a:cxn ang="0">
                  <a:pos x="46" y="2"/>
                </a:cxn>
                <a:cxn ang="0">
                  <a:pos x="47" y="3"/>
                </a:cxn>
                <a:cxn ang="0">
                  <a:pos x="54" y="3"/>
                </a:cxn>
                <a:cxn ang="0">
                  <a:pos x="64" y="4"/>
                </a:cxn>
                <a:cxn ang="0">
                  <a:pos x="73" y="4"/>
                </a:cxn>
                <a:cxn ang="0">
                  <a:pos x="77" y="2"/>
                </a:cxn>
                <a:cxn ang="0">
                  <a:pos x="85" y="3"/>
                </a:cxn>
                <a:cxn ang="0">
                  <a:pos x="91" y="2"/>
                </a:cxn>
                <a:cxn ang="0">
                  <a:pos x="93" y="4"/>
                </a:cxn>
                <a:cxn ang="0">
                  <a:pos x="96" y="4"/>
                </a:cxn>
                <a:cxn ang="0">
                  <a:pos x="99" y="9"/>
                </a:cxn>
                <a:cxn ang="0">
                  <a:pos x="102" y="10"/>
                </a:cxn>
                <a:cxn ang="0">
                  <a:pos x="105" y="20"/>
                </a:cxn>
                <a:cxn ang="0">
                  <a:pos x="105" y="23"/>
                </a:cxn>
                <a:cxn ang="0">
                  <a:pos x="91" y="43"/>
                </a:cxn>
                <a:cxn ang="0">
                  <a:pos x="90" y="47"/>
                </a:cxn>
                <a:cxn ang="0">
                  <a:pos x="90" y="50"/>
                </a:cxn>
                <a:cxn ang="0">
                  <a:pos x="89" y="56"/>
                </a:cxn>
                <a:cxn ang="0">
                  <a:pos x="89" y="60"/>
                </a:cxn>
                <a:cxn ang="0">
                  <a:pos x="84" y="71"/>
                </a:cxn>
                <a:cxn ang="0">
                  <a:pos x="83" y="73"/>
                </a:cxn>
                <a:cxn ang="0">
                  <a:pos x="81" y="83"/>
                </a:cxn>
                <a:cxn ang="0">
                  <a:pos x="79" y="88"/>
                </a:cxn>
                <a:cxn ang="0">
                  <a:pos x="73" y="94"/>
                </a:cxn>
                <a:cxn ang="0">
                  <a:pos x="61" y="86"/>
                </a:cxn>
                <a:cxn ang="0">
                  <a:pos x="59" y="76"/>
                </a:cxn>
                <a:cxn ang="0">
                  <a:pos x="50" y="73"/>
                </a:cxn>
                <a:cxn ang="0">
                  <a:pos x="47" y="73"/>
                </a:cxn>
                <a:cxn ang="0">
                  <a:pos x="41" y="74"/>
                </a:cxn>
                <a:cxn ang="0">
                  <a:pos x="34" y="79"/>
                </a:cxn>
                <a:cxn ang="0">
                  <a:pos x="30" y="79"/>
                </a:cxn>
                <a:cxn ang="0">
                  <a:pos x="24" y="78"/>
                </a:cxn>
              </a:cxnLst>
              <a:rect l="0" t="0" r="r" b="b"/>
              <a:pathLst>
                <a:path w="105" h="94">
                  <a:moveTo>
                    <a:pt x="24" y="78"/>
                  </a:moveTo>
                  <a:cubicBezTo>
                    <a:pt x="22" y="81"/>
                    <a:pt x="19" y="83"/>
                    <a:pt x="16" y="82"/>
                  </a:cubicBezTo>
                  <a:cubicBezTo>
                    <a:pt x="13" y="80"/>
                    <a:pt x="10" y="78"/>
                    <a:pt x="7" y="76"/>
                  </a:cubicBezTo>
                  <a:cubicBezTo>
                    <a:pt x="5" y="76"/>
                    <a:pt x="2" y="76"/>
                    <a:pt x="0" y="75"/>
                  </a:cubicBezTo>
                  <a:cubicBezTo>
                    <a:pt x="0" y="72"/>
                    <a:pt x="0" y="68"/>
                    <a:pt x="1" y="65"/>
                  </a:cubicBezTo>
                  <a:cubicBezTo>
                    <a:pt x="4" y="63"/>
                    <a:pt x="7" y="61"/>
                    <a:pt x="9" y="58"/>
                  </a:cubicBezTo>
                  <a:cubicBezTo>
                    <a:pt x="11" y="55"/>
                    <a:pt x="14" y="53"/>
                    <a:pt x="16" y="50"/>
                  </a:cubicBezTo>
                  <a:cubicBezTo>
                    <a:pt x="17" y="48"/>
                    <a:pt x="17" y="46"/>
                    <a:pt x="17" y="44"/>
                  </a:cubicBezTo>
                  <a:cubicBezTo>
                    <a:pt x="16" y="42"/>
                    <a:pt x="15" y="40"/>
                    <a:pt x="14" y="38"/>
                  </a:cubicBezTo>
                  <a:cubicBezTo>
                    <a:pt x="16" y="36"/>
                    <a:pt x="18" y="35"/>
                    <a:pt x="20" y="33"/>
                  </a:cubicBezTo>
                  <a:cubicBezTo>
                    <a:pt x="19" y="31"/>
                    <a:pt x="19" y="29"/>
                    <a:pt x="18" y="26"/>
                  </a:cubicBezTo>
                  <a:cubicBezTo>
                    <a:pt x="15" y="24"/>
                    <a:pt x="12" y="23"/>
                    <a:pt x="9" y="21"/>
                  </a:cubicBezTo>
                  <a:cubicBezTo>
                    <a:pt x="7" y="24"/>
                    <a:pt x="5" y="26"/>
                    <a:pt x="3" y="27"/>
                  </a:cubicBezTo>
                  <a:cubicBezTo>
                    <a:pt x="2" y="27"/>
                    <a:pt x="2" y="27"/>
                    <a:pt x="1" y="27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2" y="25"/>
                    <a:pt x="3" y="23"/>
                    <a:pt x="4" y="20"/>
                  </a:cubicBezTo>
                  <a:cubicBezTo>
                    <a:pt x="4" y="18"/>
                    <a:pt x="3" y="16"/>
                    <a:pt x="1" y="14"/>
                  </a:cubicBezTo>
                  <a:cubicBezTo>
                    <a:pt x="1" y="12"/>
                    <a:pt x="2" y="9"/>
                    <a:pt x="2" y="6"/>
                  </a:cubicBezTo>
                  <a:cubicBezTo>
                    <a:pt x="4" y="5"/>
                    <a:pt x="7" y="5"/>
                    <a:pt x="9" y="4"/>
                  </a:cubicBezTo>
                  <a:cubicBezTo>
                    <a:pt x="11" y="3"/>
                    <a:pt x="13" y="1"/>
                    <a:pt x="15" y="0"/>
                  </a:cubicBezTo>
                  <a:cubicBezTo>
                    <a:pt x="18" y="0"/>
                    <a:pt x="20" y="0"/>
                    <a:pt x="23" y="1"/>
                  </a:cubicBezTo>
                  <a:cubicBezTo>
                    <a:pt x="26" y="2"/>
                    <a:pt x="29" y="3"/>
                    <a:pt x="33" y="4"/>
                  </a:cubicBezTo>
                  <a:cubicBezTo>
                    <a:pt x="35" y="5"/>
                    <a:pt x="37" y="4"/>
                    <a:pt x="38" y="4"/>
                  </a:cubicBezTo>
                  <a:cubicBezTo>
                    <a:pt x="41" y="3"/>
                    <a:pt x="43" y="2"/>
                    <a:pt x="46" y="1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6" y="3"/>
                    <a:pt x="47" y="3"/>
                    <a:pt x="47" y="3"/>
                  </a:cubicBezTo>
                  <a:cubicBezTo>
                    <a:pt x="49" y="3"/>
                    <a:pt x="52" y="3"/>
                    <a:pt x="54" y="3"/>
                  </a:cubicBezTo>
                  <a:cubicBezTo>
                    <a:pt x="57" y="3"/>
                    <a:pt x="61" y="3"/>
                    <a:pt x="64" y="4"/>
                  </a:cubicBezTo>
                  <a:cubicBezTo>
                    <a:pt x="67" y="5"/>
                    <a:pt x="70" y="4"/>
                    <a:pt x="73" y="4"/>
                  </a:cubicBezTo>
                  <a:cubicBezTo>
                    <a:pt x="75" y="4"/>
                    <a:pt x="76" y="3"/>
                    <a:pt x="77" y="2"/>
                  </a:cubicBezTo>
                  <a:cubicBezTo>
                    <a:pt x="80" y="4"/>
                    <a:pt x="83" y="4"/>
                    <a:pt x="85" y="3"/>
                  </a:cubicBezTo>
                  <a:cubicBezTo>
                    <a:pt x="87" y="2"/>
                    <a:pt x="89" y="2"/>
                    <a:pt x="91" y="2"/>
                  </a:cubicBezTo>
                  <a:cubicBezTo>
                    <a:pt x="92" y="2"/>
                    <a:pt x="92" y="3"/>
                    <a:pt x="93" y="4"/>
                  </a:cubicBezTo>
                  <a:cubicBezTo>
                    <a:pt x="94" y="4"/>
                    <a:pt x="95" y="4"/>
                    <a:pt x="96" y="4"/>
                  </a:cubicBezTo>
                  <a:cubicBezTo>
                    <a:pt x="97" y="5"/>
                    <a:pt x="98" y="7"/>
                    <a:pt x="99" y="9"/>
                  </a:cubicBezTo>
                  <a:cubicBezTo>
                    <a:pt x="99" y="9"/>
                    <a:pt x="100" y="10"/>
                    <a:pt x="102" y="10"/>
                  </a:cubicBezTo>
                  <a:cubicBezTo>
                    <a:pt x="101" y="14"/>
                    <a:pt x="102" y="17"/>
                    <a:pt x="105" y="20"/>
                  </a:cubicBezTo>
                  <a:cubicBezTo>
                    <a:pt x="105" y="21"/>
                    <a:pt x="104" y="22"/>
                    <a:pt x="105" y="23"/>
                  </a:cubicBezTo>
                  <a:cubicBezTo>
                    <a:pt x="100" y="30"/>
                    <a:pt x="96" y="37"/>
                    <a:pt x="91" y="43"/>
                  </a:cubicBezTo>
                  <a:cubicBezTo>
                    <a:pt x="91" y="44"/>
                    <a:pt x="91" y="45"/>
                    <a:pt x="90" y="47"/>
                  </a:cubicBezTo>
                  <a:cubicBezTo>
                    <a:pt x="90" y="48"/>
                    <a:pt x="90" y="49"/>
                    <a:pt x="90" y="50"/>
                  </a:cubicBezTo>
                  <a:cubicBezTo>
                    <a:pt x="89" y="52"/>
                    <a:pt x="89" y="54"/>
                    <a:pt x="89" y="56"/>
                  </a:cubicBezTo>
                  <a:cubicBezTo>
                    <a:pt x="89" y="58"/>
                    <a:pt x="89" y="59"/>
                    <a:pt x="89" y="60"/>
                  </a:cubicBezTo>
                  <a:cubicBezTo>
                    <a:pt x="87" y="64"/>
                    <a:pt x="86" y="67"/>
                    <a:pt x="84" y="71"/>
                  </a:cubicBezTo>
                  <a:cubicBezTo>
                    <a:pt x="83" y="71"/>
                    <a:pt x="83" y="72"/>
                    <a:pt x="83" y="73"/>
                  </a:cubicBezTo>
                  <a:cubicBezTo>
                    <a:pt x="83" y="77"/>
                    <a:pt x="82" y="80"/>
                    <a:pt x="81" y="83"/>
                  </a:cubicBezTo>
                  <a:cubicBezTo>
                    <a:pt x="80" y="85"/>
                    <a:pt x="80" y="86"/>
                    <a:pt x="79" y="88"/>
                  </a:cubicBezTo>
                  <a:cubicBezTo>
                    <a:pt x="77" y="90"/>
                    <a:pt x="75" y="92"/>
                    <a:pt x="73" y="94"/>
                  </a:cubicBezTo>
                  <a:cubicBezTo>
                    <a:pt x="68" y="92"/>
                    <a:pt x="64" y="89"/>
                    <a:pt x="61" y="86"/>
                  </a:cubicBezTo>
                  <a:cubicBezTo>
                    <a:pt x="60" y="83"/>
                    <a:pt x="59" y="79"/>
                    <a:pt x="59" y="76"/>
                  </a:cubicBezTo>
                  <a:cubicBezTo>
                    <a:pt x="56" y="75"/>
                    <a:pt x="53" y="74"/>
                    <a:pt x="50" y="73"/>
                  </a:cubicBezTo>
                  <a:cubicBezTo>
                    <a:pt x="49" y="72"/>
                    <a:pt x="48" y="72"/>
                    <a:pt x="47" y="73"/>
                  </a:cubicBezTo>
                  <a:cubicBezTo>
                    <a:pt x="45" y="73"/>
                    <a:pt x="43" y="73"/>
                    <a:pt x="41" y="74"/>
                  </a:cubicBezTo>
                  <a:cubicBezTo>
                    <a:pt x="39" y="75"/>
                    <a:pt x="37" y="77"/>
                    <a:pt x="34" y="79"/>
                  </a:cubicBezTo>
                  <a:cubicBezTo>
                    <a:pt x="33" y="79"/>
                    <a:pt x="31" y="79"/>
                    <a:pt x="30" y="79"/>
                  </a:cubicBezTo>
                  <a:cubicBezTo>
                    <a:pt x="28" y="79"/>
                    <a:pt x="26" y="78"/>
                    <a:pt x="24" y="7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78" name="Freeform 2185"/>
            <p:cNvSpPr>
              <a:spLocks/>
            </p:cNvSpPr>
            <p:nvPr/>
          </p:nvSpPr>
          <p:spPr bwMode="auto">
            <a:xfrm>
              <a:off x="2816769" y="2413183"/>
              <a:ext cx="282481" cy="190850"/>
            </a:xfrm>
            <a:custGeom>
              <a:avLst/>
              <a:gdLst/>
              <a:ahLst/>
              <a:cxnLst>
                <a:cxn ang="0">
                  <a:pos x="82" y="6"/>
                </a:cxn>
                <a:cxn ang="0">
                  <a:pos x="93" y="1"/>
                </a:cxn>
                <a:cxn ang="0">
                  <a:pos x="101" y="0"/>
                </a:cxn>
                <a:cxn ang="0">
                  <a:pos x="112" y="14"/>
                </a:cxn>
                <a:cxn ang="0">
                  <a:pos x="122" y="29"/>
                </a:cxn>
                <a:cxn ang="0">
                  <a:pos x="118" y="37"/>
                </a:cxn>
                <a:cxn ang="0">
                  <a:pos x="108" y="47"/>
                </a:cxn>
                <a:cxn ang="0">
                  <a:pos x="100" y="49"/>
                </a:cxn>
                <a:cxn ang="0">
                  <a:pos x="88" y="52"/>
                </a:cxn>
                <a:cxn ang="0">
                  <a:pos x="80" y="57"/>
                </a:cxn>
                <a:cxn ang="0">
                  <a:pos x="72" y="58"/>
                </a:cxn>
                <a:cxn ang="0">
                  <a:pos x="76" y="63"/>
                </a:cxn>
                <a:cxn ang="0">
                  <a:pos x="79" y="65"/>
                </a:cxn>
                <a:cxn ang="0">
                  <a:pos x="72" y="74"/>
                </a:cxn>
                <a:cxn ang="0">
                  <a:pos x="77" y="75"/>
                </a:cxn>
                <a:cxn ang="0">
                  <a:pos x="72" y="81"/>
                </a:cxn>
                <a:cxn ang="0">
                  <a:pos x="64" y="82"/>
                </a:cxn>
                <a:cxn ang="0">
                  <a:pos x="60" y="81"/>
                </a:cxn>
                <a:cxn ang="0">
                  <a:pos x="51" y="76"/>
                </a:cxn>
                <a:cxn ang="0">
                  <a:pos x="47" y="77"/>
                </a:cxn>
                <a:cxn ang="0">
                  <a:pos x="42" y="77"/>
                </a:cxn>
                <a:cxn ang="0">
                  <a:pos x="30" y="71"/>
                </a:cxn>
                <a:cxn ang="0">
                  <a:pos x="22" y="61"/>
                </a:cxn>
                <a:cxn ang="0">
                  <a:pos x="28" y="49"/>
                </a:cxn>
                <a:cxn ang="0">
                  <a:pos x="20" y="40"/>
                </a:cxn>
                <a:cxn ang="0">
                  <a:pos x="2" y="39"/>
                </a:cxn>
                <a:cxn ang="0">
                  <a:pos x="0" y="30"/>
                </a:cxn>
                <a:cxn ang="0">
                  <a:pos x="7" y="26"/>
                </a:cxn>
                <a:cxn ang="0">
                  <a:pos x="8" y="18"/>
                </a:cxn>
                <a:cxn ang="0">
                  <a:pos x="16" y="15"/>
                </a:cxn>
                <a:cxn ang="0">
                  <a:pos x="29" y="9"/>
                </a:cxn>
                <a:cxn ang="0">
                  <a:pos x="39" y="7"/>
                </a:cxn>
                <a:cxn ang="0">
                  <a:pos x="49" y="2"/>
                </a:cxn>
                <a:cxn ang="0">
                  <a:pos x="65" y="8"/>
                </a:cxn>
                <a:cxn ang="0">
                  <a:pos x="73" y="9"/>
                </a:cxn>
              </a:cxnLst>
              <a:rect l="0" t="0" r="r" b="b"/>
              <a:pathLst>
                <a:path w="123" h="83">
                  <a:moveTo>
                    <a:pt x="77" y="5"/>
                  </a:moveTo>
                  <a:cubicBezTo>
                    <a:pt x="79" y="6"/>
                    <a:pt x="81" y="6"/>
                    <a:pt x="82" y="6"/>
                  </a:cubicBezTo>
                  <a:cubicBezTo>
                    <a:pt x="84" y="6"/>
                    <a:pt x="86" y="6"/>
                    <a:pt x="87" y="7"/>
                  </a:cubicBezTo>
                  <a:cubicBezTo>
                    <a:pt x="89" y="5"/>
                    <a:pt x="91" y="3"/>
                    <a:pt x="93" y="1"/>
                  </a:cubicBezTo>
                  <a:cubicBezTo>
                    <a:pt x="95" y="0"/>
                    <a:pt x="96" y="1"/>
                    <a:pt x="97" y="0"/>
                  </a:cubicBezTo>
                  <a:cubicBezTo>
                    <a:pt x="98" y="0"/>
                    <a:pt x="100" y="1"/>
                    <a:pt x="101" y="0"/>
                  </a:cubicBezTo>
                  <a:cubicBezTo>
                    <a:pt x="104" y="1"/>
                    <a:pt x="107" y="2"/>
                    <a:pt x="110" y="3"/>
                  </a:cubicBezTo>
                  <a:cubicBezTo>
                    <a:pt x="111" y="7"/>
                    <a:pt x="111" y="10"/>
                    <a:pt x="112" y="14"/>
                  </a:cubicBezTo>
                  <a:cubicBezTo>
                    <a:pt x="116" y="16"/>
                    <a:pt x="119" y="19"/>
                    <a:pt x="123" y="21"/>
                  </a:cubicBezTo>
                  <a:cubicBezTo>
                    <a:pt x="121" y="23"/>
                    <a:pt x="121" y="26"/>
                    <a:pt x="122" y="29"/>
                  </a:cubicBezTo>
                  <a:cubicBezTo>
                    <a:pt x="121" y="30"/>
                    <a:pt x="120" y="32"/>
                    <a:pt x="120" y="34"/>
                  </a:cubicBezTo>
                  <a:cubicBezTo>
                    <a:pt x="120" y="35"/>
                    <a:pt x="119" y="36"/>
                    <a:pt x="118" y="37"/>
                  </a:cubicBezTo>
                  <a:cubicBezTo>
                    <a:pt x="117" y="39"/>
                    <a:pt x="115" y="41"/>
                    <a:pt x="113" y="43"/>
                  </a:cubicBezTo>
                  <a:cubicBezTo>
                    <a:pt x="111" y="44"/>
                    <a:pt x="109" y="45"/>
                    <a:pt x="108" y="47"/>
                  </a:cubicBezTo>
                  <a:cubicBezTo>
                    <a:pt x="107" y="48"/>
                    <a:pt x="107" y="48"/>
                    <a:pt x="106" y="49"/>
                  </a:cubicBezTo>
                  <a:cubicBezTo>
                    <a:pt x="104" y="49"/>
                    <a:pt x="102" y="49"/>
                    <a:pt x="100" y="49"/>
                  </a:cubicBezTo>
                  <a:cubicBezTo>
                    <a:pt x="97" y="49"/>
                    <a:pt x="94" y="50"/>
                    <a:pt x="92" y="51"/>
                  </a:cubicBezTo>
                  <a:cubicBezTo>
                    <a:pt x="91" y="51"/>
                    <a:pt x="89" y="51"/>
                    <a:pt x="88" y="52"/>
                  </a:cubicBezTo>
                  <a:cubicBezTo>
                    <a:pt x="88" y="53"/>
                    <a:pt x="87" y="54"/>
                    <a:pt x="86" y="54"/>
                  </a:cubicBezTo>
                  <a:cubicBezTo>
                    <a:pt x="84" y="55"/>
                    <a:pt x="82" y="56"/>
                    <a:pt x="80" y="57"/>
                  </a:cubicBezTo>
                  <a:cubicBezTo>
                    <a:pt x="80" y="57"/>
                    <a:pt x="79" y="57"/>
                    <a:pt x="79" y="58"/>
                  </a:cubicBezTo>
                  <a:cubicBezTo>
                    <a:pt x="77" y="58"/>
                    <a:pt x="74" y="58"/>
                    <a:pt x="72" y="58"/>
                  </a:cubicBezTo>
                  <a:cubicBezTo>
                    <a:pt x="72" y="58"/>
                    <a:pt x="72" y="59"/>
                    <a:pt x="72" y="59"/>
                  </a:cubicBezTo>
                  <a:cubicBezTo>
                    <a:pt x="73" y="60"/>
                    <a:pt x="74" y="62"/>
                    <a:pt x="76" y="63"/>
                  </a:cubicBezTo>
                  <a:cubicBezTo>
                    <a:pt x="77" y="63"/>
                    <a:pt x="78" y="63"/>
                    <a:pt x="79" y="63"/>
                  </a:cubicBezTo>
                  <a:cubicBezTo>
                    <a:pt x="79" y="64"/>
                    <a:pt x="79" y="64"/>
                    <a:pt x="79" y="65"/>
                  </a:cubicBezTo>
                  <a:cubicBezTo>
                    <a:pt x="76" y="66"/>
                    <a:pt x="74" y="68"/>
                    <a:pt x="71" y="69"/>
                  </a:cubicBezTo>
                  <a:cubicBezTo>
                    <a:pt x="71" y="71"/>
                    <a:pt x="71" y="72"/>
                    <a:pt x="72" y="74"/>
                  </a:cubicBezTo>
                  <a:cubicBezTo>
                    <a:pt x="74" y="74"/>
                    <a:pt x="76" y="74"/>
                    <a:pt x="77" y="74"/>
                  </a:cubicBezTo>
                  <a:cubicBezTo>
                    <a:pt x="77" y="74"/>
                    <a:pt x="77" y="75"/>
                    <a:pt x="77" y="75"/>
                  </a:cubicBezTo>
                  <a:cubicBezTo>
                    <a:pt x="77" y="76"/>
                    <a:pt x="76" y="77"/>
                    <a:pt x="75" y="78"/>
                  </a:cubicBezTo>
                  <a:cubicBezTo>
                    <a:pt x="74" y="79"/>
                    <a:pt x="73" y="80"/>
                    <a:pt x="72" y="81"/>
                  </a:cubicBezTo>
                  <a:cubicBezTo>
                    <a:pt x="71" y="82"/>
                    <a:pt x="69" y="82"/>
                    <a:pt x="68" y="82"/>
                  </a:cubicBezTo>
                  <a:cubicBezTo>
                    <a:pt x="67" y="82"/>
                    <a:pt x="66" y="82"/>
                    <a:pt x="64" y="82"/>
                  </a:cubicBezTo>
                  <a:cubicBezTo>
                    <a:pt x="63" y="83"/>
                    <a:pt x="62" y="83"/>
                    <a:pt x="60" y="83"/>
                  </a:cubicBezTo>
                  <a:cubicBezTo>
                    <a:pt x="60" y="82"/>
                    <a:pt x="60" y="81"/>
                    <a:pt x="60" y="81"/>
                  </a:cubicBezTo>
                  <a:cubicBezTo>
                    <a:pt x="60" y="80"/>
                    <a:pt x="59" y="80"/>
                    <a:pt x="59" y="79"/>
                  </a:cubicBezTo>
                  <a:cubicBezTo>
                    <a:pt x="57" y="78"/>
                    <a:pt x="54" y="77"/>
                    <a:pt x="51" y="76"/>
                  </a:cubicBezTo>
                  <a:cubicBezTo>
                    <a:pt x="51" y="76"/>
                    <a:pt x="50" y="76"/>
                    <a:pt x="49" y="76"/>
                  </a:cubicBezTo>
                  <a:cubicBezTo>
                    <a:pt x="49" y="76"/>
                    <a:pt x="48" y="77"/>
                    <a:pt x="47" y="77"/>
                  </a:cubicBezTo>
                  <a:cubicBezTo>
                    <a:pt x="47" y="77"/>
                    <a:pt x="46" y="77"/>
                    <a:pt x="45" y="77"/>
                  </a:cubicBezTo>
                  <a:cubicBezTo>
                    <a:pt x="44" y="77"/>
                    <a:pt x="43" y="78"/>
                    <a:pt x="42" y="77"/>
                  </a:cubicBezTo>
                  <a:cubicBezTo>
                    <a:pt x="38" y="77"/>
                    <a:pt x="35" y="77"/>
                    <a:pt x="32" y="74"/>
                  </a:cubicBezTo>
                  <a:cubicBezTo>
                    <a:pt x="32" y="73"/>
                    <a:pt x="31" y="72"/>
                    <a:pt x="30" y="71"/>
                  </a:cubicBezTo>
                  <a:cubicBezTo>
                    <a:pt x="27" y="69"/>
                    <a:pt x="25" y="66"/>
                    <a:pt x="23" y="62"/>
                  </a:cubicBezTo>
                  <a:cubicBezTo>
                    <a:pt x="23" y="62"/>
                    <a:pt x="22" y="62"/>
                    <a:pt x="22" y="61"/>
                  </a:cubicBezTo>
                  <a:cubicBezTo>
                    <a:pt x="25" y="55"/>
                    <a:pt x="26" y="55"/>
                    <a:pt x="30" y="54"/>
                  </a:cubicBezTo>
                  <a:cubicBezTo>
                    <a:pt x="30" y="52"/>
                    <a:pt x="30" y="52"/>
                    <a:pt x="28" y="49"/>
                  </a:cubicBezTo>
                  <a:cubicBezTo>
                    <a:pt x="26" y="47"/>
                    <a:pt x="24" y="47"/>
                    <a:pt x="22" y="47"/>
                  </a:cubicBezTo>
                  <a:cubicBezTo>
                    <a:pt x="21" y="45"/>
                    <a:pt x="21" y="43"/>
                    <a:pt x="20" y="40"/>
                  </a:cubicBezTo>
                  <a:cubicBezTo>
                    <a:pt x="14" y="41"/>
                    <a:pt x="8" y="42"/>
                    <a:pt x="1" y="42"/>
                  </a:cubicBezTo>
                  <a:cubicBezTo>
                    <a:pt x="1" y="41"/>
                    <a:pt x="1" y="41"/>
                    <a:pt x="2" y="39"/>
                  </a:cubicBezTo>
                  <a:cubicBezTo>
                    <a:pt x="3" y="38"/>
                    <a:pt x="4" y="36"/>
                    <a:pt x="5" y="34"/>
                  </a:cubicBezTo>
                  <a:cubicBezTo>
                    <a:pt x="4" y="32"/>
                    <a:pt x="3" y="31"/>
                    <a:pt x="0" y="30"/>
                  </a:cubicBezTo>
                  <a:cubicBezTo>
                    <a:pt x="1" y="28"/>
                    <a:pt x="2" y="27"/>
                    <a:pt x="3" y="27"/>
                  </a:cubicBezTo>
                  <a:cubicBezTo>
                    <a:pt x="5" y="26"/>
                    <a:pt x="6" y="26"/>
                    <a:pt x="7" y="26"/>
                  </a:cubicBezTo>
                  <a:cubicBezTo>
                    <a:pt x="7" y="23"/>
                    <a:pt x="8" y="21"/>
                    <a:pt x="8" y="19"/>
                  </a:cubicBezTo>
                  <a:cubicBezTo>
                    <a:pt x="8" y="19"/>
                    <a:pt x="8" y="18"/>
                    <a:pt x="8" y="18"/>
                  </a:cubicBezTo>
                  <a:cubicBezTo>
                    <a:pt x="10" y="18"/>
                    <a:pt x="12" y="18"/>
                    <a:pt x="13" y="17"/>
                  </a:cubicBezTo>
                  <a:cubicBezTo>
                    <a:pt x="14" y="17"/>
                    <a:pt x="15" y="16"/>
                    <a:pt x="16" y="15"/>
                  </a:cubicBezTo>
                  <a:cubicBezTo>
                    <a:pt x="18" y="13"/>
                    <a:pt x="20" y="12"/>
                    <a:pt x="23" y="11"/>
                  </a:cubicBezTo>
                  <a:cubicBezTo>
                    <a:pt x="25" y="10"/>
                    <a:pt x="27" y="11"/>
                    <a:pt x="29" y="9"/>
                  </a:cubicBezTo>
                  <a:cubicBezTo>
                    <a:pt x="29" y="8"/>
                    <a:pt x="29" y="7"/>
                    <a:pt x="29" y="5"/>
                  </a:cubicBezTo>
                  <a:cubicBezTo>
                    <a:pt x="33" y="5"/>
                    <a:pt x="36" y="7"/>
                    <a:pt x="39" y="7"/>
                  </a:cubicBezTo>
                  <a:cubicBezTo>
                    <a:pt x="41" y="5"/>
                    <a:pt x="42" y="4"/>
                    <a:pt x="43" y="2"/>
                  </a:cubicBezTo>
                  <a:cubicBezTo>
                    <a:pt x="45" y="2"/>
                    <a:pt x="47" y="2"/>
                    <a:pt x="49" y="2"/>
                  </a:cubicBezTo>
                  <a:cubicBezTo>
                    <a:pt x="51" y="2"/>
                    <a:pt x="54" y="3"/>
                    <a:pt x="56" y="3"/>
                  </a:cubicBezTo>
                  <a:cubicBezTo>
                    <a:pt x="60" y="3"/>
                    <a:pt x="62" y="6"/>
                    <a:pt x="65" y="8"/>
                  </a:cubicBezTo>
                  <a:cubicBezTo>
                    <a:pt x="65" y="8"/>
                    <a:pt x="66" y="8"/>
                    <a:pt x="67" y="9"/>
                  </a:cubicBezTo>
                  <a:cubicBezTo>
                    <a:pt x="69" y="9"/>
                    <a:pt x="71" y="9"/>
                    <a:pt x="73" y="9"/>
                  </a:cubicBezTo>
                  <a:cubicBezTo>
                    <a:pt x="75" y="8"/>
                    <a:pt x="76" y="6"/>
                    <a:pt x="77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79" name="Freeform 2188"/>
            <p:cNvSpPr>
              <a:spLocks/>
            </p:cNvSpPr>
            <p:nvPr/>
          </p:nvSpPr>
          <p:spPr bwMode="auto">
            <a:xfrm>
              <a:off x="2740863" y="2764521"/>
              <a:ext cx="307963" cy="186513"/>
            </a:xfrm>
            <a:custGeom>
              <a:avLst/>
              <a:gdLst/>
              <a:ahLst/>
              <a:cxnLst>
                <a:cxn ang="0">
                  <a:pos x="62" y="69"/>
                </a:cxn>
                <a:cxn ang="0">
                  <a:pos x="50" y="62"/>
                </a:cxn>
                <a:cxn ang="0">
                  <a:pos x="43" y="54"/>
                </a:cxn>
                <a:cxn ang="0">
                  <a:pos x="44" y="63"/>
                </a:cxn>
                <a:cxn ang="0">
                  <a:pos x="47" y="76"/>
                </a:cxn>
                <a:cxn ang="0">
                  <a:pos x="42" y="77"/>
                </a:cxn>
                <a:cxn ang="0">
                  <a:pos x="28" y="62"/>
                </a:cxn>
                <a:cxn ang="0">
                  <a:pos x="16" y="60"/>
                </a:cxn>
                <a:cxn ang="0">
                  <a:pos x="16" y="74"/>
                </a:cxn>
                <a:cxn ang="0">
                  <a:pos x="14" y="81"/>
                </a:cxn>
                <a:cxn ang="0">
                  <a:pos x="12" y="72"/>
                </a:cxn>
                <a:cxn ang="0">
                  <a:pos x="4" y="61"/>
                </a:cxn>
                <a:cxn ang="0">
                  <a:pos x="0" y="55"/>
                </a:cxn>
                <a:cxn ang="0">
                  <a:pos x="2" y="44"/>
                </a:cxn>
                <a:cxn ang="0">
                  <a:pos x="5" y="49"/>
                </a:cxn>
                <a:cxn ang="0">
                  <a:pos x="10" y="56"/>
                </a:cxn>
                <a:cxn ang="0">
                  <a:pos x="10" y="51"/>
                </a:cxn>
                <a:cxn ang="0">
                  <a:pos x="9" y="45"/>
                </a:cxn>
                <a:cxn ang="0">
                  <a:pos x="20" y="42"/>
                </a:cxn>
                <a:cxn ang="0">
                  <a:pos x="29" y="41"/>
                </a:cxn>
                <a:cxn ang="0">
                  <a:pos x="32" y="32"/>
                </a:cxn>
                <a:cxn ang="0">
                  <a:pos x="49" y="22"/>
                </a:cxn>
                <a:cxn ang="0">
                  <a:pos x="54" y="14"/>
                </a:cxn>
                <a:cxn ang="0">
                  <a:pos x="62" y="13"/>
                </a:cxn>
                <a:cxn ang="0">
                  <a:pos x="71" y="0"/>
                </a:cxn>
                <a:cxn ang="0">
                  <a:pos x="85" y="11"/>
                </a:cxn>
                <a:cxn ang="0">
                  <a:pos x="88" y="14"/>
                </a:cxn>
                <a:cxn ang="0">
                  <a:pos x="92" y="11"/>
                </a:cxn>
                <a:cxn ang="0">
                  <a:pos x="101" y="5"/>
                </a:cxn>
                <a:cxn ang="0">
                  <a:pos x="109" y="5"/>
                </a:cxn>
                <a:cxn ang="0">
                  <a:pos x="109" y="11"/>
                </a:cxn>
                <a:cxn ang="0">
                  <a:pos x="117" y="11"/>
                </a:cxn>
                <a:cxn ang="0">
                  <a:pos x="123" y="19"/>
                </a:cxn>
                <a:cxn ang="0">
                  <a:pos x="131" y="22"/>
                </a:cxn>
                <a:cxn ang="0">
                  <a:pos x="130" y="38"/>
                </a:cxn>
                <a:cxn ang="0">
                  <a:pos x="123" y="45"/>
                </a:cxn>
                <a:cxn ang="0">
                  <a:pos x="112" y="48"/>
                </a:cxn>
                <a:cxn ang="0">
                  <a:pos x="93" y="48"/>
                </a:cxn>
                <a:cxn ang="0">
                  <a:pos x="92" y="51"/>
                </a:cxn>
                <a:cxn ang="0">
                  <a:pos x="76" y="59"/>
                </a:cxn>
                <a:cxn ang="0">
                  <a:pos x="75" y="63"/>
                </a:cxn>
              </a:cxnLst>
              <a:rect l="0" t="0" r="r" b="b"/>
              <a:pathLst>
                <a:path w="134" h="81">
                  <a:moveTo>
                    <a:pt x="68" y="69"/>
                  </a:moveTo>
                  <a:cubicBezTo>
                    <a:pt x="66" y="69"/>
                    <a:pt x="64" y="69"/>
                    <a:pt x="62" y="69"/>
                  </a:cubicBezTo>
                  <a:cubicBezTo>
                    <a:pt x="59" y="67"/>
                    <a:pt x="56" y="64"/>
                    <a:pt x="54" y="61"/>
                  </a:cubicBezTo>
                  <a:cubicBezTo>
                    <a:pt x="53" y="61"/>
                    <a:pt x="52" y="61"/>
                    <a:pt x="50" y="62"/>
                  </a:cubicBezTo>
                  <a:cubicBezTo>
                    <a:pt x="48" y="59"/>
                    <a:pt x="47" y="56"/>
                    <a:pt x="45" y="53"/>
                  </a:cubicBezTo>
                  <a:cubicBezTo>
                    <a:pt x="44" y="53"/>
                    <a:pt x="43" y="53"/>
                    <a:pt x="43" y="54"/>
                  </a:cubicBezTo>
                  <a:cubicBezTo>
                    <a:pt x="43" y="56"/>
                    <a:pt x="43" y="57"/>
                    <a:pt x="43" y="59"/>
                  </a:cubicBezTo>
                  <a:cubicBezTo>
                    <a:pt x="43" y="60"/>
                    <a:pt x="44" y="62"/>
                    <a:pt x="44" y="63"/>
                  </a:cubicBezTo>
                  <a:cubicBezTo>
                    <a:pt x="45" y="64"/>
                    <a:pt x="46" y="64"/>
                    <a:pt x="46" y="65"/>
                  </a:cubicBezTo>
                  <a:cubicBezTo>
                    <a:pt x="47" y="69"/>
                    <a:pt x="47" y="72"/>
                    <a:pt x="47" y="76"/>
                  </a:cubicBezTo>
                  <a:cubicBezTo>
                    <a:pt x="46" y="77"/>
                    <a:pt x="45" y="77"/>
                    <a:pt x="45" y="78"/>
                  </a:cubicBezTo>
                  <a:cubicBezTo>
                    <a:pt x="44" y="77"/>
                    <a:pt x="42" y="77"/>
                    <a:pt x="42" y="77"/>
                  </a:cubicBezTo>
                  <a:cubicBezTo>
                    <a:pt x="41" y="76"/>
                    <a:pt x="38" y="76"/>
                    <a:pt x="38" y="74"/>
                  </a:cubicBezTo>
                  <a:cubicBezTo>
                    <a:pt x="34" y="70"/>
                    <a:pt x="32" y="65"/>
                    <a:pt x="28" y="62"/>
                  </a:cubicBezTo>
                  <a:cubicBezTo>
                    <a:pt x="25" y="59"/>
                    <a:pt x="22" y="58"/>
                    <a:pt x="18" y="59"/>
                  </a:cubicBezTo>
                  <a:cubicBezTo>
                    <a:pt x="17" y="60"/>
                    <a:pt x="17" y="60"/>
                    <a:pt x="16" y="60"/>
                  </a:cubicBezTo>
                  <a:cubicBezTo>
                    <a:pt x="14" y="61"/>
                    <a:pt x="14" y="64"/>
                    <a:pt x="14" y="66"/>
                  </a:cubicBezTo>
                  <a:cubicBezTo>
                    <a:pt x="13" y="69"/>
                    <a:pt x="15" y="71"/>
                    <a:pt x="16" y="74"/>
                  </a:cubicBezTo>
                  <a:cubicBezTo>
                    <a:pt x="17" y="77"/>
                    <a:pt x="17" y="79"/>
                    <a:pt x="20" y="81"/>
                  </a:cubicBezTo>
                  <a:cubicBezTo>
                    <a:pt x="18" y="81"/>
                    <a:pt x="16" y="81"/>
                    <a:pt x="14" y="81"/>
                  </a:cubicBezTo>
                  <a:cubicBezTo>
                    <a:pt x="14" y="79"/>
                    <a:pt x="14" y="77"/>
                    <a:pt x="14" y="75"/>
                  </a:cubicBezTo>
                  <a:cubicBezTo>
                    <a:pt x="13" y="74"/>
                    <a:pt x="12" y="73"/>
                    <a:pt x="12" y="72"/>
                  </a:cubicBezTo>
                  <a:cubicBezTo>
                    <a:pt x="10" y="69"/>
                    <a:pt x="9" y="66"/>
                    <a:pt x="6" y="63"/>
                  </a:cubicBezTo>
                  <a:cubicBezTo>
                    <a:pt x="6" y="62"/>
                    <a:pt x="4" y="62"/>
                    <a:pt x="4" y="61"/>
                  </a:cubicBezTo>
                  <a:cubicBezTo>
                    <a:pt x="3" y="60"/>
                    <a:pt x="2" y="59"/>
                    <a:pt x="0" y="58"/>
                  </a:cubicBezTo>
                  <a:cubicBezTo>
                    <a:pt x="0" y="57"/>
                    <a:pt x="0" y="56"/>
                    <a:pt x="0" y="55"/>
                  </a:cubicBezTo>
                  <a:cubicBezTo>
                    <a:pt x="1" y="52"/>
                    <a:pt x="0" y="49"/>
                    <a:pt x="0" y="47"/>
                  </a:cubicBezTo>
                  <a:cubicBezTo>
                    <a:pt x="0" y="46"/>
                    <a:pt x="1" y="45"/>
                    <a:pt x="2" y="44"/>
                  </a:cubicBezTo>
                  <a:cubicBezTo>
                    <a:pt x="2" y="45"/>
                    <a:pt x="3" y="45"/>
                    <a:pt x="3" y="45"/>
                  </a:cubicBezTo>
                  <a:cubicBezTo>
                    <a:pt x="4" y="46"/>
                    <a:pt x="5" y="48"/>
                    <a:pt x="5" y="49"/>
                  </a:cubicBezTo>
                  <a:cubicBezTo>
                    <a:pt x="5" y="51"/>
                    <a:pt x="6" y="53"/>
                    <a:pt x="7" y="54"/>
                  </a:cubicBezTo>
                  <a:cubicBezTo>
                    <a:pt x="8" y="55"/>
                    <a:pt x="8" y="56"/>
                    <a:pt x="10" y="56"/>
                  </a:cubicBezTo>
                  <a:cubicBezTo>
                    <a:pt x="10" y="55"/>
                    <a:pt x="10" y="54"/>
                    <a:pt x="10" y="53"/>
                  </a:cubicBezTo>
                  <a:cubicBezTo>
                    <a:pt x="10" y="52"/>
                    <a:pt x="10" y="51"/>
                    <a:pt x="10" y="51"/>
                  </a:cubicBezTo>
                  <a:cubicBezTo>
                    <a:pt x="11" y="49"/>
                    <a:pt x="10" y="48"/>
                    <a:pt x="9" y="47"/>
                  </a:cubicBezTo>
                  <a:cubicBezTo>
                    <a:pt x="9" y="46"/>
                    <a:pt x="9" y="46"/>
                    <a:pt x="9" y="45"/>
                  </a:cubicBezTo>
                  <a:cubicBezTo>
                    <a:pt x="11" y="45"/>
                    <a:pt x="13" y="45"/>
                    <a:pt x="14" y="45"/>
                  </a:cubicBezTo>
                  <a:cubicBezTo>
                    <a:pt x="17" y="44"/>
                    <a:pt x="19" y="43"/>
                    <a:pt x="20" y="42"/>
                  </a:cubicBezTo>
                  <a:cubicBezTo>
                    <a:pt x="21" y="41"/>
                    <a:pt x="22" y="41"/>
                    <a:pt x="22" y="41"/>
                  </a:cubicBezTo>
                  <a:cubicBezTo>
                    <a:pt x="25" y="41"/>
                    <a:pt x="27" y="41"/>
                    <a:pt x="29" y="41"/>
                  </a:cubicBezTo>
                  <a:cubicBezTo>
                    <a:pt x="30" y="41"/>
                    <a:pt x="31" y="40"/>
                    <a:pt x="31" y="40"/>
                  </a:cubicBezTo>
                  <a:cubicBezTo>
                    <a:pt x="31" y="38"/>
                    <a:pt x="32" y="35"/>
                    <a:pt x="32" y="32"/>
                  </a:cubicBezTo>
                  <a:cubicBezTo>
                    <a:pt x="35" y="31"/>
                    <a:pt x="39" y="28"/>
                    <a:pt x="44" y="29"/>
                  </a:cubicBezTo>
                  <a:cubicBezTo>
                    <a:pt x="46" y="27"/>
                    <a:pt x="48" y="24"/>
                    <a:pt x="49" y="22"/>
                  </a:cubicBezTo>
                  <a:cubicBezTo>
                    <a:pt x="50" y="20"/>
                    <a:pt x="51" y="19"/>
                    <a:pt x="51" y="17"/>
                  </a:cubicBezTo>
                  <a:cubicBezTo>
                    <a:pt x="51" y="15"/>
                    <a:pt x="52" y="14"/>
                    <a:pt x="54" y="14"/>
                  </a:cubicBezTo>
                  <a:cubicBezTo>
                    <a:pt x="55" y="13"/>
                    <a:pt x="56" y="12"/>
                    <a:pt x="58" y="12"/>
                  </a:cubicBezTo>
                  <a:cubicBezTo>
                    <a:pt x="59" y="12"/>
                    <a:pt x="60" y="14"/>
                    <a:pt x="62" y="13"/>
                  </a:cubicBezTo>
                  <a:cubicBezTo>
                    <a:pt x="63" y="11"/>
                    <a:pt x="64" y="8"/>
                    <a:pt x="65" y="5"/>
                  </a:cubicBezTo>
                  <a:cubicBezTo>
                    <a:pt x="67" y="4"/>
                    <a:pt x="69" y="2"/>
                    <a:pt x="71" y="0"/>
                  </a:cubicBezTo>
                  <a:cubicBezTo>
                    <a:pt x="78" y="3"/>
                    <a:pt x="75" y="1"/>
                    <a:pt x="81" y="9"/>
                  </a:cubicBezTo>
                  <a:cubicBezTo>
                    <a:pt x="82" y="10"/>
                    <a:pt x="84" y="10"/>
                    <a:pt x="85" y="11"/>
                  </a:cubicBezTo>
                  <a:cubicBezTo>
                    <a:pt x="86" y="12"/>
                    <a:pt x="86" y="13"/>
                    <a:pt x="87" y="15"/>
                  </a:cubicBezTo>
                  <a:cubicBezTo>
                    <a:pt x="87" y="14"/>
                    <a:pt x="88" y="14"/>
                    <a:pt x="88" y="14"/>
                  </a:cubicBezTo>
                  <a:cubicBezTo>
                    <a:pt x="89" y="14"/>
                    <a:pt x="89" y="14"/>
                    <a:pt x="90" y="14"/>
                  </a:cubicBezTo>
                  <a:cubicBezTo>
                    <a:pt x="91" y="13"/>
                    <a:pt x="91" y="12"/>
                    <a:pt x="92" y="11"/>
                  </a:cubicBezTo>
                  <a:cubicBezTo>
                    <a:pt x="93" y="8"/>
                    <a:pt x="94" y="6"/>
                    <a:pt x="96" y="3"/>
                  </a:cubicBezTo>
                  <a:cubicBezTo>
                    <a:pt x="98" y="4"/>
                    <a:pt x="99" y="5"/>
                    <a:pt x="101" y="5"/>
                  </a:cubicBezTo>
                  <a:cubicBezTo>
                    <a:pt x="103" y="5"/>
                    <a:pt x="104" y="4"/>
                    <a:pt x="106" y="3"/>
                  </a:cubicBezTo>
                  <a:cubicBezTo>
                    <a:pt x="107" y="4"/>
                    <a:pt x="108" y="4"/>
                    <a:pt x="109" y="5"/>
                  </a:cubicBezTo>
                  <a:cubicBezTo>
                    <a:pt x="108" y="6"/>
                    <a:pt x="107" y="7"/>
                    <a:pt x="107" y="7"/>
                  </a:cubicBezTo>
                  <a:cubicBezTo>
                    <a:pt x="106" y="9"/>
                    <a:pt x="108" y="10"/>
                    <a:pt x="109" y="11"/>
                  </a:cubicBezTo>
                  <a:cubicBezTo>
                    <a:pt x="110" y="11"/>
                    <a:pt x="112" y="11"/>
                    <a:pt x="113" y="10"/>
                  </a:cubicBezTo>
                  <a:cubicBezTo>
                    <a:pt x="115" y="9"/>
                    <a:pt x="116" y="10"/>
                    <a:pt x="117" y="11"/>
                  </a:cubicBezTo>
                  <a:cubicBezTo>
                    <a:pt x="118" y="11"/>
                    <a:pt x="119" y="12"/>
                    <a:pt x="120" y="12"/>
                  </a:cubicBezTo>
                  <a:cubicBezTo>
                    <a:pt x="120" y="15"/>
                    <a:pt x="121" y="17"/>
                    <a:pt x="123" y="19"/>
                  </a:cubicBezTo>
                  <a:cubicBezTo>
                    <a:pt x="126" y="18"/>
                    <a:pt x="128" y="17"/>
                    <a:pt x="131" y="17"/>
                  </a:cubicBezTo>
                  <a:cubicBezTo>
                    <a:pt x="132" y="19"/>
                    <a:pt x="130" y="21"/>
                    <a:pt x="131" y="22"/>
                  </a:cubicBezTo>
                  <a:cubicBezTo>
                    <a:pt x="130" y="27"/>
                    <a:pt x="130" y="31"/>
                    <a:pt x="134" y="34"/>
                  </a:cubicBezTo>
                  <a:cubicBezTo>
                    <a:pt x="133" y="36"/>
                    <a:pt x="131" y="37"/>
                    <a:pt x="130" y="38"/>
                  </a:cubicBezTo>
                  <a:cubicBezTo>
                    <a:pt x="128" y="39"/>
                    <a:pt x="127" y="40"/>
                    <a:pt x="125" y="41"/>
                  </a:cubicBezTo>
                  <a:cubicBezTo>
                    <a:pt x="124" y="42"/>
                    <a:pt x="123" y="43"/>
                    <a:pt x="123" y="45"/>
                  </a:cubicBezTo>
                  <a:cubicBezTo>
                    <a:pt x="122" y="46"/>
                    <a:pt x="122" y="47"/>
                    <a:pt x="122" y="48"/>
                  </a:cubicBezTo>
                  <a:cubicBezTo>
                    <a:pt x="118" y="48"/>
                    <a:pt x="115" y="48"/>
                    <a:pt x="112" y="48"/>
                  </a:cubicBezTo>
                  <a:cubicBezTo>
                    <a:pt x="109" y="47"/>
                    <a:pt x="106" y="48"/>
                    <a:pt x="103" y="47"/>
                  </a:cubicBezTo>
                  <a:cubicBezTo>
                    <a:pt x="100" y="49"/>
                    <a:pt x="96" y="48"/>
                    <a:pt x="93" y="48"/>
                  </a:cubicBezTo>
                  <a:cubicBezTo>
                    <a:pt x="92" y="48"/>
                    <a:pt x="92" y="49"/>
                    <a:pt x="91" y="49"/>
                  </a:cubicBezTo>
                  <a:cubicBezTo>
                    <a:pt x="91" y="49"/>
                    <a:pt x="92" y="50"/>
                    <a:pt x="92" y="51"/>
                  </a:cubicBezTo>
                  <a:cubicBezTo>
                    <a:pt x="92" y="53"/>
                    <a:pt x="93" y="56"/>
                    <a:pt x="91" y="58"/>
                  </a:cubicBezTo>
                  <a:cubicBezTo>
                    <a:pt x="86" y="58"/>
                    <a:pt x="81" y="59"/>
                    <a:pt x="76" y="59"/>
                  </a:cubicBezTo>
                  <a:cubicBezTo>
                    <a:pt x="76" y="59"/>
                    <a:pt x="76" y="60"/>
                    <a:pt x="75" y="60"/>
                  </a:cubicBezTo>
                  <a:cubicBezTo>
                    <a:pt x="75" y="61"/>
                    <a:pt x="75" y="62"/>
                    <a:pt x="75" y="63"/>
                  </a:cubicBezTo>
                  <a:cubicBezTo>
                    <a:pt x="73" y="65"/>
                    <a:pt x="70" y="67"/>
                    <a:pt x="68" y="6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80" name="Freeform 2194"/>
            <p:cNvSpPr>
              <a:spLocks/>
            </p:cNvSpPr>
            <p:nvPr/>
          </p:nvSpPr>
          <p:spPr bwMode="auto">
            <a:xfrm>
              <a:off x="2961534" y="2654456"/>
              <a:ext cx="190851" cy="188140"/>
            </a:xfrm>
            <a:custGeom>
              <a:avLst/>
              <a:gdLst/>
              <a:ahLst/>
              <a:cxnLst>
                <a:cxn ang="0">
                  <a:pos x="8" y="26"/>
                </a:cxn>
                <a:cxn ang="0">
                  <a:pos x="4" y="17"/>
                </a:cxn>
                <a:cxn ang="0">
                  <a:pos x="9" y="12"/>
                </a:cxn>
                <a:cxn ang="0">
                  <a:pos x="11" y="13"/>
                </a:cxn>
                <a:cxn ang="0">
                  <a:pos x="16" y="15"/>
                </a:cxn>
                <a:cxn ang="0">
                  <a:pos x="19" y="15"/>
                </a:cxn>
                <a:cxn ang="0">
                  <a:pos x="25" y="20"/>
                </a:cxn>
                <a:cxn ang="0">
                  <a:pos x="26" y="19"/>
                </a:cxn>
                <a:cxn ang="0">
                  <a:pos x="33" y="13"/>
                </a:cxn>
                <a:cxn ang="0">
                  <a:pos x="41" y="12"/>
                </a:cxn>
                <a:cxn ang="0">
                  <a:pos x="46" y="10"/>
                </a:cxn>
                <a:cxn ang="0">
                  <a:pos x="48" y="9"/>
                </a:cxn>
                <a:cxn ang="0">
                  <a:pos x="52" y="8"/>
                </a:cxn>
                <a:cxn ang="0">
                  <a:pos x="62" y="5"/>
                </a:cxn>
                <a:cxn ang="0">
                  <a:pos x="64" y="5"/>
                </a:cxn>
                <a:cxn ang="0">
                  <a:pos x="66" y="0"/>
                </a:cxn>
                <a:cxn ang="0">
                  <a:pos x="75" y="2"/>
                </a:cxn>
                <a:cxn ang="0">
                  <a:pos x="77" y="5"/>
                </a:cxn>
                <a:cxn ang="0">
                  <a:pos x="83" y="13"/>
                </a:cxn>
                <a:cxn ang="0">
                  <a:pos x="70" y="25"/>
                </a:cxn>
                <a:cxn ang="0">
                  <a:pos x="71" y="31"/>
                </a:cxn>
                <a:cxn ang="0">
                  <a:pos x="72" y="34"/>
                </a:cxn>
                <a:cxn ang="0">
                  <a:pos x="77" y="43"/>
                </a:cxn>
                <a:cxn ang="0">
                  <a:pos x="77" y="44"/>
                </a:cxn>
                <a:cxn ang="0">
                  <a:pos x="74" y="49"/>
                </a:cxn>
                <a:cxn ang="0">
                  <a:pos x="68" y="55"/>
                </a:cxn>
                <a:cxn ang="0">
                  <a:pos x="64" y="57"/>
                </a:cxn>
                <a:cxn ang="0">
                  <a:pos x="60" y="59"/>
                </a:cxn>
                <a:cxn ang="0">
                  <a:pos x="55" y="64"/>
                </a:cxn>
                <a:cxn ang="0">
                  <a:pos x="49" y="72"/>
                </a:cxn>
                <a:cxn ang="0">
                  <a:pos x="45" y="78"/>
                </a:cxn>
                <a:cxn ang="0">
                  <a:pos x="41" y="81"/>
                </a:cxn>
                <a:cxn ang="0">
                  <a:pos x="39" y="82"/>
                </a:cxn>
                <a:cxn ang="0">
                  <a:pos x="36" y="77"/>
                </a:cxn>
                <a:cxn ang="0">
                  <a:pos x="36" y="65"/>
                </a:cxn>
                <a:cxn ang="0">
                  <a:pos x="35" y="64"/>
                </a:cxn>
                <a:cxn ang="0">
                  <a:pos x="28" y="65"/>
                </a:cxn>
                <a:cxn ang="0">
                  <a:pos x="25" y="62"/>
                </a:cxn>
                <a:cxn ang="0">
                  <a:pos x="25" y="59"/>
                </a:cxn>
                <a:cxn ang="0">
                  <a:pos x="19" y="56"/>
                </a:cxn>
                <a:cxn ang="0">
                  <a:pos x="14" y="58"/>
                </a:cxn>
                <a:cxn ang="0">
                  <a:pos x="12" y="55"/>
                </a:cxn>
                <a:cxn ang="0">
                  <a:pos x="15" y="53"/>
                </a:cxn>
                <a:cxn ang="0">
                  <a:pos x="14" y="52"/>
                </a:cxn>
                <a:cxn ang="0">
                  <a:pos x="10" y="50"/>
                </a:cxn>
                <a:cxn ang="0">
                  <a:pos x="8" y="50"/>
                </a:cxn>
                <a:cxn ang="0">
                  <a:pos x="5" y="52"/>
                </a:cxn>
                <a:cxn ang="0">
                  <a:pos x="1" y="50"/>
                </a:cxn>
                <a:cxn ang="0">
                  <a:pos x="1" y="44"/>
                </a:cxn>
                <a:cxn ang="0">
                  <a:pos x="1" y="37"/>
                </a:cxn>
                <a:cxn ang="0">
                  <a:pos x="0" y="35"/>
                </a:cxn>
                <a:cxn ang="0">
                  <a:pos x="8" y="26"/>
                </a:cxn>
              </a:cxnLst>
              <a:rect l="0" t="0" r="r" b="b"/>
              <a:pathLst>
                <a:path w="83" h="82">
                  <a:moveTo>
                    <a:pt x="8" y="26"/>
                  </a:moveTo>
                  <a:cubicBezTo>
                    <a:pt x="6" y="23"/>
                    <a:pt x="5" y="20"/>
                    <a:pt x="4" y="17"/>
                  </a:cubicBezTo>
                  <a:cubicBezTo>
                    <a:pt x="6" y="15"/>
                    <a:pt x="7" y="14"/>
                    <a:pt x="9" y="12"/>
                  </a:cubicBezTo>
                  <a:cubicBezTo>
                    <a:pt x="9" y="12"/>
                    <a:pt x="11" y="13"/>
                    <a:pt x="11" y="13"/>
                  </a:cubicBezTo>
                  <a:cubicBezTo>
                    <a:pt x="13" y="15"/>
                    <a:pt x="14" y="15"/>
                    <a:pt x="16" y="15"/>
                  </a:cubicBezTo>
                  <a:cubicBezTo>
                    <a:pt x="17" y="15"/>
                    <a:pt x="18" y="15"/>
                    <a:pt x="19" y="15"/>
                  </a:cubicBezTo>
                  <a:cubicBezTo>
                    <a:pt x="21" y="16"/>
                    <a:pt x="23" y="18"/>
                    <a:pt x="25" y="20"/>
                  </a:cubicBezTo>
                  <a:cubicBezTo>
                    <a:pt x="25" y="20"/>
                    <a:pt x="26" y="19"/>
                    <a:pt x="26" y="19"/>
                  </a:cubicBezTo>
                  <a:cubicBezTo>
                    <a:pt x="28" y="17"/>
                    <a:pt x="31" y="15"/>
                    <a:pt x="33" y="13"/>
                  </a:cubicBezTo>
                  <a:cubicBezTo>
                    <a:pt x="35" y="13"/>
                    <a:pt x="38" y="12"/>
                    <a:pt x="41" y="12"/>
                  </a:cubicBezTo>
                  <a:cubicBezTo>
                    <a:pt x="43" y="11"/>
                    <a:pt x="44" y="10"/>
                    <a:pt x="46" y="10"/>
                  </a:cubicBezTo>
                  <a:cubicBezTo>
                    <a:pt x="47" y="9"/>
                    <a:pt x="47" y="9"/>
                    <a:pt x="48" y="9"/>
                  </a:cubicBezTo>
                  <a:cubicBezTo>
                    <a:pt x="49" y="9"/>
                    <a:pt x="51" y="9"/>
                    <a:pt x="52" y="8"/>
                  </a:cubicBezTo>
                  <a:cubicBezTo>
                    <a:pt x="56" y="9"/>
                    <a:pt x="59" y="7"/>
                    <a:pt x="62" y="5"/>
                  </a:cubicBezTo>
                  <a:cubicBezTo>
                    <a:pt x="62" y="5"/>
                    <a:pt x="63" y="5"/>
                    <a:pt x="64" y="5"/>
                  </a:cubicBezTo>
                  <a:cubicBezTo>
                    <a:pt x="65" y="3"/>
                    <a:pt x="65" y="2"/>
                    <a:pt x="66" y="0"/>
                  </a:cubicBezTo>
                  <a:cubicBezTo>
                    <a:pt x="69" y="1"/>
                    <a:pt x="72" y="2"/>
                    <a:pt x="75" y="2"/>
                  </a:cubicBezTo>
                  <a:cubicBezTo>
                    <a:pt x="76" y="3"/>
                    <a:pt x="76" y="3"/>
                    <a:pt x="77" y="5"/>
                  </a:cubicBezTo>
                  <a:cubicBezTo>
                    <a:pt x="80" y="7"/>
                    <a:pt x="81" y="8"/>
                    <a:pt x="83" y="13"/>
                  </a:cubicBezTo>
                  <a:cubicBezTo>
                    <a:pt x="79" y="17"/>
                    <a:pt x="75" y="22"/>
                    <a:pt x="70" y="25"/>
                  </a:cubicBezTo>
                  <a:cubicBezTo>
                    <a:pt x="71" y="27"/>
                    <a:pt x="71" y="29"/>
                    <a:pt x="71" y="31"/>
                  </a:cubicBezTo>
                  <a:cubicBezTo>
                    <a:pt x="71" y="33"/>
                    <a:pt x="71" y="34"/>
                    <a:pt x="72" y="34"/>
                  </a:cubicBezTo>
                  <a:cubicBezTo>
                    <a:pt x="73" y="37"/>
                    <a:pt x="75" y="40"/>
                    <a:pt x="77" y="43"/>
                  </a:cubicBezTo>
                  <a:cubicBezTo>
                    <a:pt x="77" y="43"/>
                    <a:pt x="77" y="44"/>
                    <a:pt x="77" y="44"/>
                  </a:cubicBezTo>
                  <a:cubicBezTo>
                    <a:pt x="77" y="46"/>
                    <a:pt x="75" y="48"/>
                    <a:pt x="74" y="49"/>
                  </a:cubicBezTo>
                  <a:cubicBezTo>
                    <a:pt x="72" y="51"/>
                    <a:pt x="70" y="53"/>
                    <a:pt x="68" y="55"/>
                  </a:cubicBezTo>
                  <a:cubicBezTo>
                    <a:pt x="67" y="56"/>
                    <a:pt x="66" y="57"/>
                    <a:pt x="64" y="57"/>
                  </a:cubicBezTo>
                  <a:cubicBezTo>
                    <a:pt x="63" y="57"/>
                    <a:pt x="61" y="58"/>
                    <a:pt x="60" y="59"/>
                  </a:cubicBezTo>
                  <a:cubicBezTo>
                    <a:pt x="58" y="61"/>
                    <a:pt x="57" y="63"/>
                    <a:pt x="55" y="64"/>
                  </a:cubicBezTo>
                  <a:cubicBezTo>
                    <a:pt x="52" y="66"/>
                    <a:pt x="51" y="69"/>
                    <a:pt x="49" y="72"/>
                  </a:cubicBezTo>
                  <a:cubicBezTo>
                    <a:pt x="48" y="74"/>
                    <a:pt x="47" y="76"/>
                    <a:pt x="45" y="78"/>
                  </a:cubicBezTo>
                  <a:cubicBezTo>
                    <a:pt x="44" y="79"/>
                    <a:pt x="42" y="80"/>
                    <a:pt x="41" y="81"/>
                  </a:cubicBezTo>
                  <a:cubicBezTo>
                    <a:pt x="40" y="81"/>
                    <a:pt x="40" y="81"/>
                    <a:pt x="39" y="82"/>
                  </a:cubicBezTo>
                  <a:cubicBezTo>
                    <a:pt x="38" y="81"/>
                    <a:pt x="37" y="79"/>
                    <a:pt x="36" y="77"/>
                  </a:cubicBezTo>
                  <a:cubicBezTo>
                    <a:pt x="36" y="74"/>
                    <a:pt x="36" y="69"/>
                    <a:pt x="36" y="65"/>
                  </a:cubicBezTo>
                  <a:cubicBezTo>
                    <a:pt x="36" y="65"/>
                    <a:pt x="36" y="64"/>
                    <a:pt x="35" y="64"/>
                  </a:cubicBezTo>
                  <a:cubicBezTo>
                    <a:pt x="33" y="64"/>
                    <a:pt x="30" y="65"/>
                    <a:pt x="28" y="65"/>
                  </a:cubicBezTo>
                  <a:cubicBezTo>
                    <a:pt x="27" y="64"/>
                    <a:pt x="26" y="63"/>
                    <a:pt x="25" y="62"/>
                  </a:cubicBezTo>
                  <a:cubicBezTo>
                    <a:pt x="25" y="61"/>
                    <a:pt x="25" y="60"/>
                    <a:pt x="25" y="59"/>
                  </a:cubicBezTo>
                  <a:cubicBezTo>
                    <a:pt x="23" y="58"/>
                    <a:pt x="22" y="57"/>
                    <a:pt x="19" y="56"/>
                  </a:cubicBezTo>
                  <a:cubicBezTo>
                    <a:pt x="18" y="56"/>
                    <a:pt x="16" y="57"/>
                    <a:pt x="14" y="58"/>
                  </a:cubicBezTo>
                  <a:cubicBezTo>
                    <a:pt x="13" y="57"/>
                    <a:pt x="13" y="57"/>
                    <a:pt x="12" y="55"/>
                  </a:cubicBezTo>
                  <a:cubicBezTo>
                    <a:pt x="13" y="55"/>
                    <a:pt x="14" y="54"/>
                    <a:pt x="15" y="53"/>
                  </a:cubicBezTo>
                  <a:cubicBezTo>
                    <a:pt x="14" y="53"/>
                    <a:pt x="14" y="52"/>
                    <a:pt x="14" y="52"/>
                  </a:cubicBezTo>
                  <a:cubicBezTo>
                    <a:pt x="13" y="51"/>
                    <a:pt x="11" y="51"/>
                    <a:pt x="10" y="50"/>
                  </a:cubicBezTo>
                  <a:cubicBezTo>
                    <a:pt x="10" y="50"/>
                    <a:pt x="9" y="50"/>
                    <a:pt x="8" y="50"/>
                  </a:cubicBezTo>
                  <a:cubicBezTo>
                    <a:pt x="7" y="51"/>
                    <a:pt x="6" y="51"/>
                    <a:pt x="5" y="52"/>
                  </a:cubicBezTo>
                  <a:cubicBezTo>
                    <a:pt x="4" y="51"/>
                    <a:pt x="2" y="51"/>
                    <a:pt x="1" y="50"/>
                  </a:cubicBezTo>
                  <a:cubicBezTo>
                    <a:pt x="0" y="48"/>
                    <a:pt x="1" y="46"/>
                    <a:pt x="1" y="44"/>
                  </a:cubicBezTo>
                  <a:cubicBezTo>
                    <a:pt x="2" y="42"/>
                    <a:pt x="1" y="39"/>
                    <a:pt x="1" y="37"/>
                  </a:cubicBezTo>
                  <a:cubicBezTo>
                    <a:pt x="0" y="37"/>
                    <a:pt x="0" y="36"/>
                    <a:pt x="0" y="35"/>
                  </a:cubicBezTo>
                  <a:cubicBezTo>
                    <a:pt x="3" y="32"/>
                    <a:pt x="5" y="29"/>
                    <a:pt x="8" y="2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81" name="Freeform 2208"/>
            <p:cNvSpPr>
              <a:spLocks/>
            </p:cNvSpPr>
            <p:nvPr/>
          </p:nvSpPr>
          <p:spPr bwMode="auto">
            <a:xfrm>
              <a:off x="2796166" y="2507523"/>
              <a:ext cx="156150" cy="158319"/>
            </a:xfrm>
            <a:custGeom>
              <a:avLst/>
              <a:gdLst/>
              <a:ahLst/>
              <a:cxnLst>
                <a:cxn ang="0">
                  <a:pos x="29" y="20"/>
                </a:cxn>
                <a:cxn ang="0">
                  <a:pos x="35" y="29"/>
                </a:cxn>
                <a:cxn ang="0">
                  <a:pos x="36" y="30"/>
                </a:cxn>
                <a:cxn ang="0">
                  <a:pos x="40" y="34"/>
                </a:cxn>
                <a:cxn ang="0">
                  <a:pos x="46" y="37"/>
                </a:cxn>
                <a:cxn ang="0">
                  <a:pos x="54" y="37"/>
                </a:cxn>
                <a:cxn ang="0">
                  <a:pos x="59" y="37"/>
                </a:cxn>
                <a:cxn ang="0">
                  <a:pos x="67" y="39"/>
                </a:cxn>
                <a:cxn ang="0">
                  <a:pos x="68" y="42"/>
                </a:cxn>
                <a:cxn ang="0">
                  <a:pos x="64" y="43"/>
                </a:cxn>
                <a:cxn ang="0">
                  <a:pos x="63" y="48"/>
                </a:cxn>
                <a:cxn ang="0">
                  <a:pos x="58" y="45"/>
                </a:cxn>
                <a:cxn ang="0">
                  <a:pos x="52" y="44"/>
                </a:cxn>
                <a:cxn ang="0">
                  <a:pos x="52" y="47"/>
                </a:cxn>
                <a:cxn ang="0">
                  <a:pos x="54" y="48"/>
                </a:cxn>
                <a:cxn ang="0">
                  <a:pos x="58" y="50"/>
                </a:cxn>
                <a:cxn ang="0">
                  <a:pos x="62" y="54"/>
                </a:cxn>
                <a:cxn ang="0">
                  <a:pos x="67" y="56"/>
                </a:cxn>
                <a:cxn ang="0">
                  <a:pos x="63" y="59"/>
                </a:cxn>
                <a:cxn ang="0">
                  <a:pos x="58" y="64"/>
                </a:cxn>
                <a:cxn ang="0">
                  <a:pos x="54" y="69"/>
                </a:cxn>
                <a:cxn ang="0">
                  <a:pos x="45" y="62"/>
                </a:cxn>
                <a:cxn ang="0">
                  <a:pos x="40" y="62"/>
                </a:cxn>
                <a:cxn ang="0">
                  <a:pos x="35" y="62"/>
                </a:cxn>
                <a:cxn ang="0">
                  <a:pos x="32" y="64"/>
                </a:cxn>
                <a:cxn ang="0">
                  <a:pos x="24" y="57"/>
                </a:cxn>
                <a:cxn ang="0">
                  <a:pos x="20" y="52"/>
                </a:cxn>
                <a:cxn ang="0">
                  <a:pos x="11" y="42"/>
                </a:cxn>
                <a:cxn ang="0">
                  <a:pos x="9" y="39"/>
                </a:cxn>
                <a:cxn ang="0">
                  <a:pos x="9" y="33"/>
                </a:cxn>
                <a:cxn ang="0">
                  <a:pos x="6" y="30"/>
                </a:cxn>
                <a:cxn ang="0">
                  <a:pos x="7" y="21"/>
                </a:cxn>
                <a:cxn ang="0">
                  <a:pos x="1" y="19"/>
                </a:cxn>
                <a:cxn ang="0">
                  <a:pos x="0" y="14"/>
                </a:cxn>
                <a:cxn ang="0">
                  <a:pos x="11" y="3"/>
                </a:cxn>
                <a:cxn ang="0">
                  <a:pos x="18" y="2"/>
                </a:cxn>
                <a:cxn ang="0">
                  <a:pos x="22" y="1"/>
                </a:cxn>
                <a:cxn ang="0">
                  <a:pos x="26" y="1"/>
                </a:cxn>
                <a:cxn ang="0">
                  <a:pos x="28" y="1"/>
                </a:cxn>
                <a:cxn ang="0">
                  <a:pos x="30" y="8"/>
                </a:cxn>
                <a:cxn ang="0">
                  <a:pos x="36" y="8"/>
                </a:cxn>
                <a:cxn ang="0">
                  <a:pos x="38" y="12"/>
                </a:cxn>
                <a:cxn ang="0">
                  <a:pos x="33" y="14"/>
                </a:cxn>
                <a:cxn ang="0">
                  <a:pos x="30" y="19"/>
                </a:cxn>
                <a:cxn ang="0">
                  <a:pos x="29" y="20"/>
                </a:cxn>
              </a:cxnLst>
              <a:rect l="0" t="0" r="r" b="b"/>
              <a:pathLst>
                <a:path w="68" h="69">
                  <a:moveTo>
                    <a:pt x="29" y="20"/>
                  </a:moveTo>
                  <a:cubicBezTo>
                    <a:pt x="32" y="24"/>
                    <a:pt x="33" y="26"/>
                    <a:pt x="35" y="29"/>
                  </a:cubicBezTo>
                  <a:cubicBezTo>
                    <a:pt x="35" y="29"/>
                    <a:pt x="36" y="30"/>
                    <a:pt x="36" y="30"/>
                  </a:cubicBezTo>
                  <a:cubicBezTo>
                    <a:pt x="38" y="31"/>
                    <a:pt x="39" y="32"/>
                    <a:pt x="40" y="34"/>
                  </a:cubicBezTo>
                  <a:cubicBezTo>
                    <a:pt x="42" y="36"/>
                    <a:pt x="44" y="36"/>
                    <a:pt x="46" y="37"/>
                  </a:cubicBezTo>
                  <a:cubicBezTo>
                    <a:pt x="49" y="38"/>
                    <a:pt x="50" y="38"/>
                    <a:pt x="54" y="37"/>
                  </a:cubicBezTo>
                  <a:cubicBezTo>
                    <a:pt x="56" y="37"/>
                    <a:pt x="58" y="37"/>
                    <a:pt x="59" y="37"/>
                  </a:cubicBezTo>
                  <a:cubicBezTo>
                    <a:pt x="62" y="36"/>
                    <a:pt x="65" y="38"/>
                    <a:pt x="67" y="39"/>
                  </a:cubicBezTo>
                  <a:cubicBezTo>
                    <a:pt x="68" y="40"/>
                    <a:pt x="68" y="41"/>
                    <a:pt x="68" y="42"/>
                  </a:cubicBezTo>
                  <a:cubicBezTo>
                    <a:pt x="67" y="42"/>
                    <a:pt x="66" y="43"/>
                    <a:pt x="64" y="43"/>
                  </a:cubicBezTo>
                  <a:cubicBezTo>
                    <a:pt x="64" y="45"/>
                    <a:pt x="63" y="46"/>
                    <a:pt x="63" y="48"/>
                  </a:cubicBezTo>
                  <a:cubicBezTo>
                    <a:pt x="61" y="47"/>
                    <a:pt x="59" y="46"/>
                    <a:pt x="58" y="45"/>
                  </a:cubicBezTo>
                  <a:cubicBezTo>
                    <a:pt x="56" y="44"/>
                    <a:pt x="54" y="44"/>
                    <a:pt x="52" y="44"/>
                  </a:cubicBezTo>
                  <a:cubicBezTo>
                    <a:pt x="52" y="45"/>
                    <a:pt x="52" y="46"/>
                    <a:pt x="52" y="47"/>
                  </a:cubicBezTo>
                  <a:cubicBezTo>
                    <a:pt x="53" y="47"/>
                    <a:pt x="53" y="48"/>
                    <a:pt x="54" y="48"/>
                  </a:cubicBezTo>
                  <a:cubicBezTo>
                    <a:pt x="55" y="49"/>
                    <a:pt x="57" y="49"/>
                    <a:pt x="58" y="50"/>
                  </a:cubicBezTo>
                  <a:cubicBezTo>
                    <a:pt x="59" y="52"/>
                    <a:pt x="60" y="53"/>
                    <a:pt x="62" y="54"/>
                  </a:cubicBezTo>
                  <a:cubicBezTo>
                    <a:pt x="64" y="54"/>
                    <a:pt x="66" y="55"/>
                    <a:pt x="67" y="56"/>
                  </a:cubicBezTo>
                  <a:cubicBezTo>
                    <a:pt x="66" y="57"/>
                    <a:pt x="64" y="58"/>
                    <a:pt x="63" y="59"/>
                  </a:cubicBezTo>
                  <a:cubicBezTo>
                    <a:pt x="61" y="61"/>
                    <a:pt x="59" y="62"/>
                    <a:pt x="58" y="64"/>
                  </a:cubicBezTo>
                  <a:cubicBezTo>
                    <a:pt x="57" y="65"/>
                    <a:pt x="56" y="67"/>
                    <a:pt x="54" y="69"/>
                  </a:cubicBezTo>
                  <a:cubicBezTo>
                    <a:pt x="51" y="67"/>
                    <a:pt x="48" y="64"/>
                    <a:pt x="45" y="62"/>
                  </a:cubicBezTo>
                  <a:cubicBezTo>
                    <a:pt x="44" y="62"/>
                    <a:pt x="42" y="62"/>
                    <a:pt x="40" y="62"/>
                  </a:cubicBezTo>
                  <a:cubicBezTo>
                    <a:pt x="39" y="61"/>
                    <a:pt x="37" y="61"/>
                    <a:pt x="35" y="62"/>
                  </a:cubicBezTo>
                  <a:cubicBezTo>
                    <a:pt x="34" y="63"/>
                    <a:pt x="33" y="64"/>
                    <a:pt x="32" y="64"/>
                  </a:cubicBezTo>
                  <a:cubicBezTo>
                    <a:pt x="29" y="62"/>
                    <a:pt x="26" y="60"/>
                    <a:pt x="24" y="57"/>
                  </a:cubicBezTo>
                  <a:cubicBezTo>
                    <a:pt x="22" y="55"/>
                    <a:pt x="21" y="53"/>
                    <a:pt x="20" y="52"/>
                  </a:cubicBezTo>
                  <a:cubicBezTo>
                    <a:pt x="17" y="49"/>
                    <a:pt x="14" y="45"/>
                    <a:pt x="11" y="42"/>
                  </a:cubicBezTo>
                  <a:cubicBezTo>
                    <a:pt x="10" y="41"/>
                    <a:pt x="10" y="40"/>
                    <a:pt x="9" y="39"/>
                  </a:cubicBezTo>
                  <a:cubicBezTo>
                    <a:pt x="9" y="37"/>
                    <a:pt x="9" y="35"/>
                    <a:pt x="9" y="33"/>
                  </a:cubicBezTo>
                  <a:cubicBezTo>
                    <a:pt x="8" y="32"/>
                    <a:pt x="7" y="31"/>
                    <a:pt x="6" y="30"/>
                  </a:cubicBezTo>
                  <a:cubicBezTo>
                    <a:pt x="5" y="27"/>
                    <a:pt x="6" y="24"/>
                    <a:pt x="7" y="21"/>
                  </a:cubicBezTo>
                  <a:cubicBezTo>
                    <a:pt x="4" y="21"/>
                    <a:pt x="2" y="20"/>
                    <a:pt x="1" y="19"/>
                  </a:cubicBezTo>
                  <a:cubicBezTo>
                    <a:pt x="1" y="17"/>
                    <a:pt x="0" y="15"/>
                    <a:pt x="0" y="14"/>
                  </a:cubicBezTo>
                  <a:cubicBezTo>
                    <a:pt x="4" y="10"/>
                    <a:pt x="7" y="6"/>
                    <a:pt x="11" y="3"/>
                  </a:cubicBezTo>
                  <a:cubicBezTo>
                    <a:pt x="13" y="2"/>
                    <a:pt x="15" y="2"/>
                    <a:pt x="18" y="2"/>
                  </a:cubicBezTo>
                  <a:cubicBezTo>
                    <a:pt x="19" y="2"/>
                    <a:pt x="21" y="1"/>
                    <a:pt x="22" y="1"/>
                  </a:cubicBezTo>
                  <a:cubicBezTo>
                    <a:pt x="24" y="1"/>
                    <a:pt x="25" y="2"/>
                    <a:pt x="26" y="1"/>
                  </a:cubicBezTo>
                  <a:cubicBezTo>
                    <a:pt x="27" y="0"/>
                    <a:pt x="27" y="1"/>
                    <a:pt x="28" y="1"/>
                  </a:cubicBezTo>
                  <a:cubicBezTo>
                    <a:pt x="29" y="3"/>
                    <a:pt x="29" y="5"/>
                    <a:pt x="30" y="8"/>
                  </a:cubicBezTo>
                  <a:cubicBezTo>
                    <a:pt x="32" y="8"/>
                    <a:pt x="34" y="8"/>
                    <a:pt x="36" y="8"/>
                  </a:cubicBezTo>
                  <a:cubicBezTo>
                    <a:pt x="36" y="9"/>
                    <a:pt x="37" y="10"/>
                    <a:pt x="38" y="12"/>
                  </a:cubicBezTo>
                  <a:cubicBezTo>
                    <a:pt x="36" y="13"/>
                    <a:pt x="34" y="13"/>
                    <a:pt x="33" y="14"/>
                  </a:cubicBezTo>
                  <a:cubicBezTo>
                    <a:pt x="32" y="16"/>
                    <a:pt x="31" y="18"/>
                    <a:pt x="30" y="19"/>
                  </a:cubicBezTo>
                  <a:cubicBezTo>
                    <a:pt x="29" y="20"/>
                    <a:pt x="29" y="20"/>
                    <a:pt x="29" y="2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82" name="Freeform 2226"/>
            <p:cNvSpPr>
              <a:spLocks/>
            </p:cNvSpPr>
            <p:nvPr/>
          </p:nvSpPr>
          <p:spPr bwMode="auto">
            <a:xfrm>
              <a:off x="2922496" y="2624636"/>
              <a:ext cx="188682" cy="71027"/>
            </a:xfrm>
            <a:custGeom>
              <a:avLst/>
              <a:gdLst/>
              <a:ahLst/>
              <a:cxnLst>
                <a:cxn ang="0">
                  <a:pos x="6" y="28"/>
                </a:cxn>
                <a:cxn ang="0">
                  <a:pos x="0" y="19"/>
                </a:cxn>
                <a:cxn ang="0">
                  <a:pos x="5" y="13"/>
                </a:cxn>
                <a:cxn ang="0">
                  <a:pos x="9" y="9"/>
                </a:cxn>
                <a:cxn ang="0">
                  <a:pos x="15" y="5"/>
                </a:cxn>
                <a:cxn ang="0">
                  <a:pos x="21" y="8"/>
                </a:cxn>
                <a:cxn ang="0">
                  <a:pos x="28" y="8"/>
                </a:cxn>
                <a:cxn ang="0">
                  <a:pos x="37" y="10"/>
                </a:cxn>
                <a:cxn ang="0">
                  <a:pos x="41" y="11"/>
                </a:cxn>
                <a:cxn ang="0">
                  <a:pos x="43" y="11"/>
                </a:cxn>
                <a:cxn ang="0">
                  <a:pos x="45" y="12"/>
                </a:cxn>
                <a:cxn ang="0">
                  <a:pos x="49" y="10"/>
                </a:cxn>
                <a:cxn ang="0">
                  <a:pos x="51" y="10"/>
                </a:cxn>
                <a:cxn ang="0">
                  <a:pos x="60" y="0"/>
                </a:cxn>
                <a:cxn ang="0">
                  <a:pos x="64" y="0"/>
                </a:cxn>
                <a:cxn ang="0">
                  <a:pos x="69" y="6"/>
                </a:cxn>
                <a:cxn ang="0">
                  <a:pos x="82" y="13"/>
                </a:cxn>
                <a:cxn ang="0">
                  <a:pos x="79" y="17"/>
                </a:cxn>
                <a:cxn ang="0">
                  <a:pos x="75" y="19"/>
                </a:cxn>
                <a:cxn ang="0">
                  <a:pos x="71" y="20"/>
                </a:cxn>
                <a:cxn ang="0">
                  <a:pos x="67" y="21"/>
                </a:cxn>
                <a:cxn ang="0">
                  <a:pos x="62" y="21"/>
                </a:cxn>
                <a:cxn ang="0">
                  <a:pos x="59" y="23"/>
                </a:cxn>
                <a:cxn ang="0">
                  <a:pos x="52" y="25"/>
                </a:cxn>
                <a:cxn ang="0">
                  <a:pos x="48" y="25"/>
                </a:cxn>
                <a:cxn ang="0">
                  <a:pos x="42" y="31"/>
                </a:cxn>
                <a:cxn ang="0">
                  <a:pos x="38" y="26"/>
                </a:cxn>
                <a:cxn ang="0">
                  <a:pos x="31" y="26"/>
                </a:cxn>
                <a:cxn ang="0">
                  <a:pos x="27" y="23"/>
                </a:cxn>
                <a:cxn ang="0">
                  <a:pos x="25" y="23"/>
                </a:cxn>
                <a:cxn ang="0">
                  <a:pos x="20" y="29"/>
                </a:cxn>
                <a:cxn ang="0">
                  <a:pos x="15" y="26"/>
                </a:cxn>
                <a:cxn ang="0">
                  <a:pos x="6" y="28"/>
                </a:cxn>
              </a:cxnLst>
              <a:rect l="0" t="0" r="r" b="b"/>
              <a:pathLst>
                <a:path w="82" h="31">
                  <a:moveTo>
                    <a:pt x="6" y="28"/>
                  </a:moveTo>
                  <a:cubicBezTo>
                    <a:pt x="4" y="25"/>
                    <a:pt x="2" y="22"/>
                    <a:pt x="0" y="19"/>
                  </a:cubicBezTo>
                  <a:cubicBezTo>
                    <a:pt x="2" y="17"/>
                    <a:pt x="3" y="15"/>
                    <a:pt x="5" y="13"/>
                  </a:cubicBezTo>
                  <a:cubicBezTo>
                    <a:pt x="6" y="12"/>
                    <a:pt x="7" y="10"/>
                    <a:pt x="9" y="9"/>
                  </a:cubicBezTo>
                  <a:cubicBezTo>
                    <a:pt x="11" y="8"/>
                    <a:pt x="13" y="6"/>
                    <a:pt x="15" y="5"/>
                  </a:cubicBezTo>
                  <a:cubicBezTo>
                    <a:pt x="17" y="6"/>
                    <a:pt x="19" y="7"/>
                    <a:pt x="21" y="8"/>
                  </a:cubicBezTo>
                  <a:cubicBezTo>
                    <a:pt x="23" y="7"/>
                    <a:pt x="25" y="7"/>
                    <a:pt x="28" y="8"/>
                  </a:cubicBezTo>
                  <a:cubicBezTo>
                    <a:pt x="31" y="9"/>
                    <a:pt x="34" y="9"/>
                    <a:pt x="37" y="10"/>
                  </a:cubicBezTo>
                  <a:cubicBezTo>
                    <a:pt x="38" y="11"/>
                    <a:pt x="40" y="10"/>
                    <a:pt x="41" y="11"/>
                  </a:cubicBezTo>
                  <a:cubicBezTo>
                    <a:pt x="42" y="11"/>
                    <a:pt x="43" y="11"/>
                    <a:pt x="43" y="11"/>
                  </a:cubicBezTo>
                  <a:cubicBezTo>
                    <a:pt x="44" y="11"/>
                    <a:pt x="44" y="12"/>
                    <a:pt x="45" y="12"/>
                  </a:cubicBezTo>
                  <a:cubicBezTo>
                    <a:pt x="46" y="11"/>
                    <a:pt x="47" y="11"/>
                    <a:pt x="49" y="10"/>
                  </a:cubicBezTo>
                  <a:cubicBezTo>
                    <a:pt x="49" y="10"/>
                    <a:pt x="50" y="10"/>
                    <a:pt x="51" y="10"/>
                  </a:cubicBezTo>
                  <a:cubicBezTo>
                    <a:pt x="54" y="7"/>
                    <a:pt x="57" y="3"/>
                    <a:pt x="60" y="0"/>
                  </a:cubicBezTo>
                  <a:cubicBezTo>
                    <a:pt x="62" y="0"/>
                    <a:pt x="63" y="0"/>
                    <a:pt x="64" y="0"/>
                  </a:cubicBezTo>
                  <a:cubicBezTo>
                    <a:pt x="68" y="3"/>
                    <a:pt x="68" y="3"/>
                    <a:pt x="69" y="6"/>
                  </a:cubicBezTo>
                  <a:cubicBezTo>
                    <a:pt x="74" y="8"/>
                    <a:pt x="78" y="10"/>
                    <a:pt x="82" y="13"/>
                  </a:cubicBezTo>
                  <a:cubicBezTo>
                    <a:pt x="81" y="14"/>
                    <a:pt x="81" y="16"/>
                    <a:pt x="79" y="17"/>
                  </a:cubicBezTo>
                  <a:cubicBezTo>
                    <a:pt x="78" y="18"/>
                    <a:pt x="76" y="18"/>
                    <a:pt x="75" y="19"/>
                  </a:cubicBezTo>
                  <a:cubicBezTo>
                    <a:pt x="74" y="19"/>
                    <a:pt x="73" y="20"/>
                    <a:pt x="71" y="20"/>
                  </a:cubicBezTo>
                  <a:cubicBezTo>
                    <a:pt x="70" y="20"/>
                    <a:pt x="69" y="20"/>
                    <a:pt x="67" y="21"/>
                  </a:cubicBezTo>
                  <a:cubicBezTo>
                    <a:pt x="65" y="21"/>
                    <a:pt x="63" y="21"/>
                    <a:pt x="62" y="21"/>
                  </a:cubicBezTo>
                  <a:cubicBezTo>
                    <a:pt x="61" y="22"/>
                    <a:pt x="59" y="22"/>
                    <a:pt x="59" y="23"/>
                  </a:cubicBezTo>
                  <a:cubicBezTo>
                    <a:pt x="56" y="24"/>
                    <a:pt x="54" y="25"/>
                    <a:pt x="52" y="25"/>
                  </a:cubicBezTo>
                  <a:cubicBezTo>
                    <a:pt x="50" y="24"/>
                    <a:pt x="49" y="25"/>
                    <a:pt x="48" y="25"/>
                  </a:cubicBezTo>
                  <a:cubicBezTo>
                    <a:pt x="46" y="26"/>
                    <a:pt x="44" y="29"/>
                    <a:pt x="42" y="31"/>
                  </a:cubicBezTo>
                  <a:cubicBezTo>
                    <a:pt x="40" y="29"/>
                    <a:pt x="39" y="28"/>
                    <a:pt x="38" y="26"/>
                  </a:cubicBezTo>
                  <a:cubicBezTo>
                    <a:pt x="35" y="26"/>
                    <a:pt x="33" y="26"/>
                    <a:pt x="31" y="26"/>
                  </a:cubicBezTo>
                  <a:cubicBezTo>
                    <a:pt x="30" y="26"/>
                    <a:pt x="28" y="24"/>
                    <a:pt x="27" y="23"/>
                  </a:cubicBezTo>
                  <a:cubicBezTo>
                    <a:pt x="27" y="23"/>
                    <a:pt x="26" y="23"/>
                    <a:pt x="25" y="23"/>
                  </a:cubicBezTo>
                  <a:cubicBezTo>
                    <a:pt x="24" y="25"/>
                    <a:pt x="22" y="27"/>
                    <a:pt x="20" y="29"/>
                  </a:cubicBezTo>
                  <a:cubicBezTo>
                    <a:pt x="18" y="28"/>
                    <a:pt x="17" y="27"/>
                    <a:pt x="15" y="26"/>
                  </a:cubicBezTo>
                  <a:cubicBezTo>
                    <a:pt x="12" y="26"/>
                    <a:pt x="9" y="27"/>
                    <a:pt x="6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83" name="Freeform 2234"/>
            <p:cNvSpPr>
              <a:spLocks/>
            </p:cNvSpPr>
            <p:nvPr/>
          </p:nvSpPr>
          <p:spPr bwMode="auto">
            <a:xfrm>
              <a:off x="2943099" y="2539512"/>
              <a:ext cx="140427" cy="89461"/>
            </a:xfrm>
            <a:custGeom>
              <a:avLst/>
              <a:gdLst/>
              <a:ahLst/>
              <a:cxnLst>
                <a:cxn ang="0">
                  <a:pos x="18" y="27"/>
                </a:cxn>
                <a:cxn ang="0">
                  <a:pos x="24" y="21"/>
                </a:cxn>
                <a:cxn ang="0">
                  <a:pos x="24" y="18"/>
                </a:cxn>
                <a:cxn ang="0">
                  <a:pos x="18" y="17"/>
                </a:cxn>
                <a:cxn ang="0">
                  <a:pos x="17" y="15"/>
                </a:cxn>
                <a:cxn ang="0">
                  <a:pos x="25" y="11"/>
                </a:cxn>
                <a:cxn ang="0">
                  <a:pos x="25" y="7"/>
                </a:cxn>
                <a:cxn ang="0">
                  <a:pos x="35" y="3"/>
                </a:cxn>
                <a:cxn ang="0">
                  <a:pos x="46" y="0"/>
                </a:cxn>
                <a:cxn ang="0">
                  <a:pos x="49" y="3"/>
                </a:cxn>
                <a:cxn ang="0">
                  <a:pos x="50" y="8"/>
                </a:cxn>
                <a:cxn ang="0">
                  <a:pos x="52" y="9"/>
                </a:cxn>
                <a:cxn ang="0">
                  <a:pos x="61" y="14"/>
                </a:cxn>
                <a:cxn ang="0">
                  <a:pos x="54" y="22"/>
                </a:cxn>
                <a:cxn ang="0">
                  <a:pos x="49" y="23"/>
                </a:cxn>
                <a:cxn ang="0">
                  <a:pos x="45" y="21"/>
                </a:cxn>
                <a:cxn ang="0">
                  <a:pos x="36" y="23"/>
                </a:cxn>
                <a:cxn ang="0">
                  <a:pos x="28" y="31"/>
                </a:cxn>
                <a:cxn ang="0">
                  <a:pos x="26" y="37"/>
                </a:cxn>
                <a:cxn ang="0">
                  <a:pos x="25" y="37"/>
                </a:cxn>
                <a:cxn ang="0">
                  <a:pos x="17" y="39"/>
                </a:cxn>
                <a:cxn ang="0">
                  <a:pos x="13" y="39"/>
                </a:cxn>
                <a:cxn ang="0">
                  <a:pos x="2" y="35"/>
                </a:cxn>
                <a:cxn ang="0">
                  <a:pos x="0" y="35"/>
                </a:cxn>
                <a:cxn ang="0">
                  <a:pos x="2" y="30"/>
                </a:cxn>
                <a:cxn ang="0">
                  <a:pos x="18" y="27"/>
                </a:cxn>
              </a:cxnLst>
              <a:rect l="0" t="0" r="r" b="b"/>
              <a:pathLst>
                <a:path w="61" h="39">
                  <a:moveTo>
                    <a:pt x="18" y="27"/>
                  </a:moveTo>
                  <a:cubicBezTo>
                    <a:pt x="20" y="25"/>
                    <a:pt x="22" y="23"/>
                    <a:pt x="24" y="21"/>
                  </a:cubicBezTo>
                  <a:cubicBezTo>
                    <a:pt x="24" y="20"/>
                    <a:pt x="24" y="19"/>
                    <a:pt x="24" y="18"/>
                  </a:cubicBezTo>
                  <a:cubicBezTo>
                    <a:pt x="22" y="17"/>
                    <a:pt x="20" y="18"/>
                    <a:pt x="18" y="17"/>
                  </a:cubicBezTo>
                  <a:cubicBezTo>
                    <a:pt x="18" y="17"/>
                    <a:pt x="18" y="16"/>
                    <a:pt x="17" y="15"/>
                  </a:cubicBezTo>
                  <a:cubicBezTo>
                    <a:pt x="20" y="14"/>
                    <a:pt x="22" y="12"/>
                    <a:pt x="25" y="11"/>
                  </a:cubicBezTo>
                  <a:cubicBezTo>
                    <a:pt x="25" y="10"/>
                    <a:pt x="25" y="9"/>
                    <a:pt x="25" y="7"/>
                  </a:cubicBezTo>
                  <a:cubicBezTo>
                    <a:pt x="28" y="6"/>
                    <a:pt x="32" y="4"/>
                    <a:pt x="35" y="3"/>
                  </a:cubicBezTo>
                  <a:cubicBezTo>
                    <a:pt x="39" y="1"/>
                    <a:pt x="43" y="1"/>
                    <a:pt x="46" y="0"/>
                  </a:cubicBezTo>
                  <a:cubicBezTo>
                    <a:pt x="47" y="1"/>
                    <a:pt x="48" y="2"/>
                    <a:pt x="49" y="3"/>
                  </a:cubicBezTo>
                  <a:cubicBezTo>
                    <a:pt x="49" y="4"/>
                    <a:pt x="50" y="6"/>
                    <a:pt x="50" y="8"/>
                  </a:cubicBezTo>
                  <a:cubicBezTo>
                    <a:pt x="50" y="8"/>
                    <a:pt x="51" y="8"/>
                    <a:pt x="52" y="9"/>
                  </a:cubicBezTo>
                  <a:cubicBezTo>
                    <a:pt x="55" y="10"/>
                    <a:pt x="58" y="12"/>
                    <a:pt x="61" y="14"/>
                  </a:cubicBezTo>
                  <a:cubicBezTo>
                    <a:pt x="59" y="17"/>
                    <a:pt x="56" y="19"/>
                    <a:pt x="54" y="22"/>
                  </a:cubicBezTo>
                  <a:cubicBezTo>
                    <a:pt x="52" y="22"/>
                    <a:pt x="51" y="23"/>
                    <a:pt x="49" y="23"/>
                  </a:cubicBezTo>
                  <a:cubicBezTo>
                    <a:pt x="48" y="23"/>
                    <a:pt x="46" y="22"/>
                    <a:pt x="45" y="21"/>
                  </a:cubicBezTo>
                  <a:cubicBezTo>
                    <a:pt x="42" y="22"/>
                    <a:pt x="39" y="23"/>
                    <a:pt x="36" y="23"/>
                  </a:cubicBezTo>
                  <a:cubicBezTo>
                    <a:pt x="33" y="26"/>
                    <a:pt x="31" y="28"/>
                    <a:pt x="28" y="31"/>
                  </a:cubicBezTo>
                  <a:cubicBezTo>
                    <a:pt x="27" y="33"/>
                    <a:pt x="27" y="35"/>
                    <a:pt x="26" y="37"/>
                  </a:cubicBezTo>
                  <a:cubicBezTo>
                    <a:pt x="26" y="37"/>
                    <a:pt x="25" y="37"/>
                    <a:pt x="25" y="37"/>
                  </a:cubicBezTo>
                  <a:cubicBezTo>
                    <a:pt x="22" y="37"/>
                    <a:pt x="19" y="38"/>
                    <a:pt x="17" y="39"/>
                  </a:cubicBezTo>
                  <a:cubicBezTo>
                    <a:pt x="15" y="39"/>
                    <a:pt x="14" y="39"/>
                    <a:pt x="13" y="39"/>
                  </a:cubicBezTo>
                  <a:cubicBezTo>
                    <a:pt x="9" y="37"/>
                    <a:pt x="6" y="37"/>
                    <a:pt x="2" y="35"/>
                  </a:cubicBezTo>
                  <a:cubicBezTo>
                    <a:pt x="2" y="35"/>
                    <a:pt x="1" y="35"/>
                    <a:pt x="0" y="35"/>
                  </a:cubicBezTo>
                  <a:cubicBezTo>
                    <a:pt x="0" y="32"/>
                    <a:pt x="1" y="31"/>
                    <a:pt x="2" y="30"/>
                  </a:cubicBezTo>
                  <a:cubicBezTo>
                    <a:pt x="8" y="29"/>
                    <a:pt x="13" y="28"/>
                    <a:pt x="18" y="2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84" name="Freeform 2247"/>
            <p:cNvSpPr>
              <a:spLocks/>
            </p:cNvSpPr>
            <p:nvPr/>
          </p:nvSpPr>
          <p:spPr bwMode="auto">
            <a:xfrm>
              <a:off x="2846590" y="2261370"/>
              <a:ext cx="9217" cy="704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3"/>
                </a:cxn>
                <a:cxn ang="0">
                  <a:pos x="4" y="0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cubicBezTo>
                    <a:pt x="3" y="1"/>
                    <a:pt x="2" y="3"/>
                    <a:pt x="0" y="3"/>
                  </a:cubicBezTo>
                  <a:cubicBezTo>
                    <a:pt x="2" y="2"/>
                    <a:pt x="2" y="0"/>
                    <a:pt x="4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85" name="Freeform 2251"/>
            <p:cNvSpPr>
              <a:spLocks/>
            </p:cNvSpPr>
            <p:nvPr/>
          </p:nvSpPr>
          <p:spPr bwMode="auto">
            <a:xfrm>
              <a:off x="2687728" y="2628974"/>
              <a:ext cx="542" cy="488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86" name="Freeform 2253"/>
            <p:cNvSpPr>
              <a:spLocks/>
            </p:cNvSpPr>
            <p:nvPr/>
          </p:nvSpPr>
          <p:spPr bwMode="auto">
            <a:xfrm>
              <a:off x="2680680" y="2631143"/>
              <a:ext cx="2711" cy="488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0"/>
                </a:cxn>
                <a:cxn ang="0">
                  <a:pos x="0" y="2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2"/>
                    <a:pt x="0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87" name="Freeform 2257"/>
            <p:cNvSpPr>
              <a:spLocks/>
            </p:cNvSpPr>
            <p:nvPr/>
          </p:nvSpPr>
          <p:spPr bwMode="auto">
            <a:xfrm>
              <a:off x="2678511" y="2636022"/>
              <a:ext cx="2169" cy="216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1" y="0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1" y="1"/>
                    <a:pt x="0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88" name="Freeform 2259"/>
            <p:cNvSpPr>
              <a:spLocks/>
            </p:cNvSpPr>
            <p:nvPr/>
          </p:nvSpPr>
          <p:spPr bwMode="auto">
            <a:xfrm>
              <a:off x="2683391" y="2631143"/>
              <a:ext cx="542" cy="27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89" name="Freeform 2261"/>
            <p:cNvSpPr>
              <a:spLocks/>
            </p:cNvSpPr>
            <p:nvPr/>
          </p:nvSpPr>
          <p:spPr bwMode="auto">
            <a:xfrm>
              <a:off x="2683391" y="2628974"/>
              <a:ext cx="2169" cy="542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90" name="Freeform 2262"/>
            <p:cNvSpPr>
              <a:spLocks/>
            </p:cNvSpPr>
            <p:nvPr/>
          </p:nvSpPr>
          <p:spPr bwMode="auto">
            <a:xfrm>
              <a:off x="2685560" y="2624636"/>
              <a:ext cx="2169" cy="216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91" name="Freeform 2264"/>
            <p:cNvSpPr>
              <a:spLocks/>
            </p:cNvSpPr>
            <p:nvPr/>
          </p:nvSpPr>
          <p:spPr bwMode="auto">
            <a:xfrm>
              <a:off x="2855807" y="2261370"/>
              <a:ext cx="542" cy="5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92" name="Freeform 2265"/>
            <p:cNvSpPr>
              <a:spLocks/>
            </p:cNvSpPr>
            <p:nvPr/>
          </p:nvSpPr>
          <p:spPr bwMode="auto">
            <a:xfrm>
              <a:off x="2865024" y="2192512"/>
              <a:ext cx="2169" cy="2169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1"/>
                </a:cxn>
                <a:cxn ang="0">
                  <a:pos x="1" y="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93" name="Freeform 2267"/>
            <p:cNvSpPr>
              <a:spLocks/>
            </p:cNvSpPr>
            <p:nvPr/>
          </p:nvSpPr>
          <p:spPr bwMode="auto">
            <a:xfrm>
              <a:off x="2738152" y="2178415"/>
              <a:ext cx="2711" cy="2711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1" y="1"/>
                </a:cxn>
                <a:cxn ang="0">
                  <a:pos x="1" y="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94" name="Freeform 2269"/>
            <p:cNvSpPr>
              <a:spLocks/>
            </p:cNvSpPr>
            <p:nvPr/>
          </p:nvSpPr>
          <p:spPr bwMode="auto">
            <a:xfrm>
              <a:off x="2685560" y="2633854"/>
              <a:ext cx="2169" cy="216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95" name="Freeform 2275"/>
            <p:cNvSpPr>
              <a:spLocks/>
            </p:cNvSpPr>
            <p:nvPr/>
          </p:nvSpPr>
          <p:spPr bwMode="auto">
            <a:xfrm>
              <a:off x="2683391" y="2638191"/>
              <a:ext cx="2169" cy="5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96" name="Freeform 2276"/>
            <p:cNvSpPr>
              <a:spLocks/>
            </p:cNvSpPr>
            <p:nvPr/>
          </p:nvSpPr>
          <p:spPr bwMode="auto">
            <a:xfrm>
              <a:off x="2678511" y="2638191"/>
              <a:ext cx="2169" cy="216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97" name="Freeform 2279"/>
            <p:cNvSpPr>
              <a:spLocks/>
            </p:cNvSpPr>
            <p:nvPr/>
          </p:nvSpPr>
          <p:spPr bwMode="auto">
            <a:xfrm>
              <a:off x="2680680" y="2649577"/>
              <a:ext cx="2711" cy="27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98" name="Freeform 2322"/>
            <p:cNvSpPr>
              <a:spLocks/>
            </p:cNvSpPr>
            <p:nvPr/>
          </p:nvSpPr>
          <p:spPr bwMode="auto">
            <a:xfrm>
              <a:off x="3026054" y="1854728"/>
              <a:ext cx="20603" cy="22772"/>
            </a:xfrm>
            <a:custGeom>
              <a:avLst/>
              <a:gdLst/>
              <a:ahLst/>
              <a:cxnLst>
                <a:cxn ang="0">
                  <a:pos x="4" y="8"/>
                </a:cxn>
                <a:cxn ang="0">
                  <a:pos x="0" y="3"/>
                </a:cxn>
                <a:cxn ang="0">
                  <a:pos x="6" y="0"/>
                </a:cxn>
                <a:cxn ang="0">
                  <a:pos x="6" y="4"/>
                </a:cxn>
                <a:cxn ang="0">
                  <a:pos x="9" y="7"/>
                </a:cxn>
                <a:cxn ang="0">
                  <a:pos x="9" y="9"/>
                </a:cxn>
                <a:cxn ang="0">
                  <a:pos x="4" y="8"/>
                </a:cxn>
              </a:cxnLst>
              <a:rect l="0" t="0" r="r" b="b"/>
              <a:pathLst>
                <a:path w="9" h="10">
                  <a:moveTo>
                    <a:pt x="4" y="8"/>
                  </a:moveTo>
                  <a:cubicBezTo>
                    <a:pt x="2" y="6"/>
                    <a:pt x="1" y="5"/>
                    <a:pt x="0" y="3"/>
                  </a:cubicBezTo>
                  <a:cubicBezTo>
                    <a:pt x="2" y="1"/>
                    <a:pt x="4" y="1"/>
                    <a:pt x="6" y="0"/>
                  </a:cubicBezTo>
                  <a:cubicBezTo>
                    <a:pt x="6" y="1"/>
                    <a:pt x="6" y="3"/>
                    <a:pt x="6" y="4"/>
                  </a:cubicBezTo>
                  <a:cubicBezTo>
                    <a:pt x="7" y="5"/>
                    <a:pt x="8" y="6"/>
                    <a:pt x="9" y="7"/>
                  </a:cubicBezTo>
                  <a:cubicBezTo>
                    <a:pt x="9" y="8"/>
                    <a:pt x="9" y="9"/>
                    <a:pt x="9" y="9"/>
                  </a:cubicBezTo>
                  <a:cubicBezTo>
                    <a:pt x="7" y="10"/>
                    <a:pt x="5" y="8"/>
                    <a:pt x="4" y="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99" name="Freeform 2324"/>
            <p:cNvSpPr>
              <a:spLocks/>
            </p:cNvSpPr>
            <p:nvPr/>
          </p:nvSpPr>
          <p:spPr bwMode="auto">
            <a:xfrm>
              <a:off x="2517481" y="2042868"/>
              <a:ext cx="121993" cy="172416"/>
            </a:xfrm>
            <a:custGeom>
              <a:avLst/>
              <a:gdLst/>
              <a:ahLst/>
              <a:cxnLst>
                <a:cxn ang="0">
                  <a:pos x="28" y="14"/>
                </a:cxn>
                <a:cxn ang="0">
                  <a:pos x="34" y="14"/>
                </a:cxn>
                <a:cxn ang="0">
                  <a:pos x="34" y="14"/>
                </a:cxn>
                <a:cxn ang="0">
                  <a:pos x="38" y="9"/>
                </a:cxn>
                <a:cxn ang="0">
                  <a:pos x="45" y="5"/>
                </a:cxn>
                <a:cxn ang="0">
                  <a:pos x="46" y="4"/>
                </a:cxn>
                <a:cxn ang="0">
                  <a:pos x="49" y="0"/>
                </a:cxn>
                <a:cxn ang="0">
                  <a:pos x="53" y="3"/>
                </a:cxn>
                <a:cxn ang="0">
                  <a:pos x="52" y="12"/>
                </a:cxn>
                <a:cxn ang="0">
                  <a:pos x="50" y="15"/>
                </a:cxn>
                <a:cxn ang="0">
                  <a:pos x="52" y="17"/>
                </a:cxn>
                <a:cxn ang="0">
                  <a:pos x="40" y="29"/>
                </a:cxn>
                <a:cxn ang="0">
                  <a:pos x="41" y="36"/>
                </a:cxn>
                <a:cxn ang="0">
                  <a:pos x="31" y="40"/>
                </a:cxn>
                <a:cxn ang="0">
                  <a:pos x="36" y="42"/>
                </a:cxn>
                <a:cxn ang="0">
                  <a:pos x="40" y="41"/>
                </a:cxn>
                <a:cxn ang="0">
                  <a:pos x="40" y="48"/>
                </a:cxn>
                <a:cxn ang="0">
                  <a:pos x="36" y="48"/>
                </a:cxn>
                <a:cxn ang="0">
                  <a:pos x="32" y="47"/>
                </a:cxn>
                <a:cxn ang="0">
                  <a:pos x="31" y="49"/>
                </a:cxn>
                <a:cxn ang="0">
                  <a:pos x="35" y="52"/>
                </a:cxn>
                <a:cxn ang="0">
                  <a:pos x="35" y="55"/>
                </a:cxn>
                <a:cxn ang="0">
                  <a:pos x="27" y="57"/>
                </a:cxn>
                <a:cxn ang="0">
                  <a:pos x="25" y="54"/>
                </a:cxn>
                <a:cxn ang="0">
                  <a:pos x="24" y="46"/>
                </a:cxn>
                <a:cxn ang="0">
                  <a:pos x="19" y="48"/>
                </a:cxn>
                <a:cxn ang="0">
                  <a:pos x="19" y="51"/>
                </a:cxn>
                <a:cxn ang="0">
                  <a:pos x="23" y="61"/>
                </a:cxn>
                <a:cxn ang="0">
                  <a:pos x="21" y="60"/>
                </a:cxn>
                <a:cxn ang="0">
                  <a:pos x="17" y="60"/>
                </a:cxn>
                <a:cxn ang="0">
                  <a:pos x="19" y="66"/>
                </a:cxn>
                <a:cxn ang="0">
                  <a:pos x="16" y="68"/>
                </a:cxn>
                <a:cxn ang="0">
                  <a:pos x="13" y="67"/>
                </a:cxn>
                <a:cxn ang="0">
                  <a:pos x="10" y="71"/>
                </a:cxn>
                <a:cxn ang="0">
                  <a:pos x="7" y="75"/>
                </a:cxn>
                <a:cxn ang="0">
                  <a:pos x="5" y="70"/>
                </a:cxn>
                <a:cxn ang="0">
                  <a:pos x="0" y="68"/>
                </a:cxn>
                <a:cxn ang="0">
                  <a:pos x="0" y="65"/>
                </a:cxn>
                <a:cxn ang="0">
                  <a:pos x="1" y="66"/>
                </a:cxn>
                <a:cxn ang="0">
                  <a:pos x="2" y="67"/>
                </a:cxn>
                <a:cxn ang="0">
                  <a:pos x="6" y="62"/>
                </a:cxn>
                <a:cxn ang="0">
                  <a:pos x="10" y="62"/>
                </a:cxn>
                <a:cxn ang="0">
                  <a:pos x="10" y="60"/>
                </a:cxn>
                <a:cxn ang="0">
                  <a:pos x="13" y="58"/>
                </a:cxn>
                <a:cxn ang="0">
                  <a:pos x="13" y="55"/>
                </a:cxn>
                <a:cxn ang="0">
                  <a:pos x="2" y="50"/>
                </a:cxn>
                <a:cxn ang="0">
                  <a:pos x="3" y="47"/>
                </a:cxn>
                <a:cxn ang="0">
                  <a:pos x="11" y="45"/>
                </a:cxn>
                <a:cxn ang="0">
                  <a:pos x="9" y="43"/>
                </a:cxn>
                <a:cxn ang="0">
                  <a:pos x="4" y="40"/>
                </a:cxn>
                <a:cxn ang="0">
                  <a:pos x="1" y="36"/>
                </a:cxn>
                <a:cxn ang="0">
                  <a:pos x="3" y="32"/>
                </a:cxn>
                <a:cxn ang="0">
                  <a:pos x="7" y="30"/>
                </a:cxn>
                <a:cxn ang="0">
                  <a:pos x="6" y="25"/>
                </a:cxn>
                <a:cxn ang="0">
                  <a:pos x="12" y="27"/>
                </a:cxn>
                <a:cxn ang="0">
                  <a:pos x="11" y="31"/>
                </a:cxn>
                <a:cxn ang="0">
                  <a:pos x="16" y="33"/>
                </a:cxn>
                <a:cxn ang="0">
                  <a:pos x="18" y="31"/>
                </a:cxn>
                <a:cxn ang="0">
                  <a:pos x="23" y="32"/>
                </a:cxn>
                <a:cxn ang="0">
                  <a:pos x="23" y="29"/>
                </a:cxn>
                <a:cxn ang="0">
                  <a:pos x="20" y="22"/>
                </a:cxn>
                <a:cxn ang="0">
                  <a:pos x="20" y="20"/>
                </a:cxn>
                <a:cxn ang="0">
                  <a:pos x="28" y="14"/>
                </a:cxn>
              </a:cxnLst>
              <a:rect l="0" t="0" r="r" b="b"/>
              <a:pathLst>
                <a:path w="53" h="75">
                  <a:moveTo>
                    <a:pt x="28" y="14"/>
                  </a:moveTo>
                  <a:cubicBezTo>
                    <a:pt x="30" y="14"/>
                    <a:pt x="32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5" y="11"/>
                    <a:pt x="36" y="10"/>
                    <a:pt x="38" y="9"/>
                  </a:cubicBezTo>
                  <a:cubicBezTo>
                    <a:pt x="40" y="8"/>
                    <a:pt x="43" y="6"/>
                    <a:pt x="45" y="5"/>
                  </a:cubicBezTo>
                  <a:cubicBezTo>
                    <a:pt x="45" y="4"/>
                    <a:pt x="45" y="4"/>
                    <a:pt x="46" y="4"/>
                  </a:cubicBezTo>
                  <a:cubicBezTo>
                    <a:pt x="47" y="3"/>
                    <a:pt x="48" y="1"/>
                    <a:pt x="49" y="0"/>
                  </a:cubicBezTo>
                  <a:cubicBezTo>
                    <a:pt x="50" y="1"/>
                    <a:pt x="52" y="2"/>
                    <a:pt x="53" y="3"/>
                  </a:cubicBezTo>
                  <a:cubicBezTo>
                    <a:pt x="53" y="6"/>
                    <a:pt x="53" y="9"/>
                    <a:pt x="52" y="12"/>
                  </a:cubicBezTo>
                  <a:cubicBezTo>
                    <a:pt x="52" y="13"/>
                    <a:pt x="51" y="14"/>
                    <a:pt x="50" y="15"/>
                  </a:cubicBezTo>
                  <a:cubicBezTo>
                    <a:pt x="51" y="15"/>
                    <a:pt x="51" y="16"/>
                    <a:pt x="52" y="17"/>
                  </a:cubicBezTo>
                  <a:cubicBezTo>
                    <a:pt x="47" y="20"/>
                    <a:pt x="44" y="25"/>
                    <a:pt x="40" y="29"/>
                  </a:cubicBezTo>
                  <a:cubicBezTo>
                    <a:pt x="40" y="31"/>
                    <a:pt x="41" y="33"/>
                    <a:pt x="41" y="36"/>
                  </a:cubicBezTo>
                  <a:cubicBezTo>
                    <a:pt x="38" y="37"/>
                    <a:pt x="35" y="39"/>
                    <a:pt x="31" y="40"/>
                  </a:cubicBezTo>
                  <a:cubicBezTo>
                    <a:pt x="33" y="42"/>
                    <a:pt x="34" y="42"/>
                    <a:pt x="36" y="42"/>
                  </a:cubicBezTo>
                  <a:cubicBezTo>
                    <a:pt x="37" y="42"/>
                    <a:pt x="39" y="42"/>
                    <a:pt x="40" y="41"/>
                  </a:cubicBezTo>
                  <a:cubicBezTo>
                    <a:pt x="41" y="44"/>
                    <a:pt x="40" y="46"/>
                    <a:pt x="40" y="48"/>
                  </a:cubicBezTo>
                  <a:cubicBezTo>
                    <a:pt x="38" y="48"/>
                    <a:pt x="37" y="48"/>
                    <a:pt x="36" y="48"/>
                  </a:cubicBezTo>
                  <a:cubicBezTo>
                    <a:pt x="34" y="48"/>
                    <a:pt x="33" y="48"/>
                    <a:pt x="32" y="47"/>
                  </a:cubicBezTo>
                  <a:cubicBezTo>
                    <a:pt x="32" y="48"/>
                    <a:pt x="31" y="48"/>
                    <a:pt x="31" y="49"/>
                  </a:cubicBezTo>
                  <a:cubicBezTo>
                    <a:pt x="33" y="50"/>
                    <a:pt x="34" y="51"/>
                    <a:pt x="35" y="52"/>
                  </a:cubicBezTo>
                  <a:cubicBezTo>
                    <a:pt x="35" y="53"/>
                    <a:pt x="35" y="54"/>
                    <a:pt x="35" y="55"/>
                  </a:cubicBezTo>
                  <a:cubicBezTo>
                    <a:pt x="32" y="56"/>
                    <a:pt x="30" y="57"/>
                    <a:pt x="27" y="57"/>
                  </a:cubicBezTo>
                  <a:cubicBezTo>
                    <a:pt x="26" y="56"/>
                    <a:pt x="25" y="55"/>
                    <a:pt x="25" y="54"/>
                  </a:cubicBezTo>
                  <a:cubicBezTo>
                    <a:pt x="24" y="51"/>
                    <a:pt x="24" y="49"/>
                    <a:pt x="24" y="46"/>
                  </a:cubicBezTo>
                  <a:cubicBezTo>
                    <a:pt x="22" y="46"/>
                    <a:pt x="21" y="48"/>
                    <a:pt x="19" y="48"/>
                  </a:cubicBezTo>
                  <a:cubicBezTo>
                    <a:pt x="19" y="49"/>
                    <a:pt x="19" y="51"/>
                    <a:pt x="19" y="51"/>
                  </a:cubicBezTo>
                  <a:cubicBezTo>
                    <a:pt x="20" y="55"/>
                    <a:pt x="22" y="57"/>
                    <a:pt x="23" y="61"/>
                  </a:cubicBezTo>
                  <a:cubicBezTo>
                    <a:pt x="22" y="60"/>
                    <a:pt x="21" y="60"/>
                    <a:pt x="21" y="60"/>
                  </a:cubicBezTo>
                  <a:cubicBezTo>
                    <a:pt x="20" y="60"/>
                    <a:pt x="18" y="60"/>
                    <a:pt x="17" y="60"/>
                  </a:cubicBezTo>
                  <a:cubicBezTo>
                    <a:pt x="17" y="62"/>
                    <a:pt x="18" y="64"/>
                    <a:pt x="19" y="66"/>
                  </a:cubicBezTo>
                  <a:cubicBezTo>
                    <a:pt x="18" y="66"/>
                    <a:pt x="17" y="67"/>
                    <a:pt x="16" y="68"/>
                  </a:cubicBezTo>
                  <a:cubicBezTo>
                    <a:pt x="15" y="68"/>
                    <a:pt x="14" y="67"/>
                    <a:pt x="13" y="67"/>
                  </a:cubicBezTo>
                  <a:cubicBezTo>
                    <a:pt x="11" y="68"/>
                    <a:pt x="11" y="70"/>
                    <a:pt x="10" y="71"/>
                  </a:cubicBezTo>
                  <a:cubicBezTo>
                    <a:pt x="9" y="72"/>
                    <a:pt x="8" y="73"/>
                    <a:pt x="7" y="75"/>
                  </a:cubicBezTo>
                  <a:cubicBezTo>
                    <a:pt x="7" y="73"/>
                    <a:pt x="6" y="71"/>
                    <a:pt x="5" y="70"/>
                  </a:cubicBezTo>
                  <a:cubicBezTo>
                    <a:pt x="3" y="69"/>
                    <a:pt x="2" y="68"/>
                    <a:pt x="0" y="68"/>
                  </a:cubicBezTo>
                  <a:cubicBezTo>
                    <a:pt x="0" y="67"/>
                    <a:pt x="0" y="66"/>
                    <a:pt x="0" y="65"/>
                  </a:cubicBezTo>
                  <a:cubicBezTo>
                    <a:pt x="1" y="65"/>
                    <a:pt x="1" y="66"/>
                    <a:pt x="1" y="66"/>
                  </a:cubicBezTo>
                  <a:cubicBezTo>
                    <a:pt x="2" y="66"/>
                    <a:pt x="2" y="67"/>
                    <a:pt x="2" y="67"/>
                  </a:cubicBezTo>
                  <a:cubicBezTo>
                    <a:pt x="4" y="65"/>
                    <a:pt x="5" y="64"/>
                    <a:pt x="6" y="62"/>
                  </a:cubicBezTo>
                  <a:cubicBezTo>
                    <a:pt x="8" y="62"/>
                    <a:pt x="9" y="62"/>
                    <a:pt x="10" y="62"/>
                  </a:cubicBezTo>
                  <a:cubicBezTo>
                    <a:pt x="10" y="62"/>
                    <a:pt x="10" y="61"/>
                    <a:pt x="10" y="60"/>
                  </a:cubicBezTo>
                  <a:cubicBezTo>
                    <a:pt x="11" y="60"/>
                    <a:pt x="12" y="59"/>
                    <a:pt x="13" y="58"/>
                  </a:cubicBezTo>
                  <a:cubicBezTo>
                    <a:pt x="13" y="57"/>
                    <a:pt x="13" y="56"/>
                    <a:pt x="13" y="55"/>
                  </a:cubicBezTo>
                  <a:cubicBezTo>
                    <a:pt x="9" y="53"/>
                    <a:pt x="5" y="52"/>
                    <a:pt x="2" y="50"/>
                  </a:cubicBezTo>
                  <a:cubicBezTo>
                    <a:pt x="2" y="49"/>
                    <a:pt x="2" y="48"/>
                    <a:pt x="3" y="47"/>
                  </a:cubicBezTo>
                  <a:cubicBezTo>
                    <a:pt x="5" y="47"/>
                    <a:pt x="8" y="46"/>
                    <a:pt x="11" y="45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7" y="42"/>
                    <a:pt x="6" y="41"/>
                    <a:pt x="4" y="40"/>
                  </a:cubicBezTo>
                  <a:cubicBezTo>
                    <a:pt x="3" y="39"/>
                    <a:pt x="2" y="37"/>
                    <a:pt x="1" y="36"/>
                  </a:cubicBezTo>
                  <a:cubicBezTo>
                    <a:pt x="2" y="34"/>
                    <a:pt x="2" y="33"/>
                    <a:pt x="3" y="32"/>
                  </a:cubicBezTo>
                  <a:cubicBezTo>
                    <a:pt x="4" y="31"/>
                    <a:pt x="6" y="31"/>
                    <a:pt x="7" y="30"/>
                  </a:cubicBezTo>
                  <a:cubicBezTo>
                    <a:pt x="6" y="29"/>
                    <a:pt x="7" y="27"/>
                    <a:pt x="6" y="25"/>
                  </a:cubicBezTo>
                  <a:cubicBezTo>
                    <a:pt x="9" y="26"/>
                    <a:pt x="10" y="26"/>
                    <a:pt x="12" y="27"/>
                  </a:cubicBezTo>
                  <a:cubicBezTo>
                    <a:pt x="12" y="28"/>
                    <a:pt x="12" y="30"/>
                    <a:pt x="11" y="31"/>
                  </a:cubicBezTo>
                  <a:cubicBezTo>
                    <a:pt x="13" y="32"/>
                    <a:pt x="14" y="32"/>
                    <a:pt x="16" y="33"/>
                  </a:cubicBezTo>
                  <a:cubicBezTo>
                    <a:pt x="16" y="33"/>
                    <a:pt x="17" y="32"/>
                    <a:pt x="18" y="31"/>
                  </a:cubicBezTo>
                  <a:cubicBezTo>
                    <a:pt x="19" y="31"/>
                    <a:pt x="21" y="31"/>
                    <a:pt x="23" y="32"/>
                  </a:cubicBezTo>
                  <a:cubicBezTo>
                    <a:pt x="23" y="31"/>
                    <a:pt x="23" y="30"/>
                    <a:pt x="23" y="29"/>
                  </a:cubicBezTo>
                  <a:cubicBezTo>
                    <a:pt x="21" y="27"/>
                    <a:pt x="21" y="24"/>
                    <a:pt x="20" y="22"/>
                  </a:cubicBezTo>
                  <a:cubicBezTo>
                    <a:pt x="20" y="21"/>
                    <a:pt x="20" y="21"/>
                    <a:pt x="20" y="20"/>
                  </a:cubicBezTo>
                  <a:cubicBezTo>
                    <a:pt x="23" y="19"/>
                    <a:pt x="24" y="16"/>
                    <a:pt x="28" y="1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00" name="Freeform 2325"/>
            <p:cNvSpPr>
              <a:spLocks/>
            </p:cNvSpPr>
            <p:nvPr/>
          </p:nvSpPr>
          <p:spPr bwMode="auto">
            <a:xfrm>
              <a:off x="2554350" y="2231549"/>
              <a:ext cx="131210" cy="151813"/>
            </a:xfrm>
            <a:custGeom>
              <a:avLst/>
              <a:gdLst/>
              <a:ahLst/>
              <a:cxnLst>
                <a:cxn ang="0">
                  <a:pos x="41" y="63"/>
                </a:cxn>
                <a:cxn ang="0">
                  <a:pos x="42" y="59"/>
                </a:cxn>
                <a:cxn ang="0">
                  <a:pos x="48" y="56"/>
                </a:cxn>
                <a:cxn ang="0">
                  <a:pos x="50" y="52"/>
                </a:cxn>
                <a:cxn ang="0">
                  <a:pos x="47" y="52"/>
                </a:cxn>
                <a:cxn ang="0">
                  <a:pos x="42" y="48"/>
                </a:cxn>
                <a:cxn ang="0">
                  <a:pos x="39" y="50"/>
                </a:cxn>
                <a:cxn ang="0">
                  <a:pos x="37" y="57"/>
                </a:cxn>
                <a:cxn ang="0">
                  <a:pos x="37" y="53"/>
                </a:cxn>
                <a:cxn ang="0">
                  <a:pos x="33" y="50"/>
                </a:cxn>
                <a:cxn ang="0">
                  <a:pos x="27" y="52"/>
                </a:cxn>
                <a:cxn ang="0">
                  <a:pos x="27" y="50"/>
                </a:cxn>
                <a:cxn ang="0">
                  <a:pos x="23" y="50"/>
                </a:cxn>
                <a:cxn ang="0">
                  <a:pos x="23" y="46"/>
                </a:cxn>
                <a:cxn ang="0">
                  <a:pos x="18" y="38"/>
                </a:cxn>
                <a:cxn ang="0">
                  <a:pos x="24" y="39"/>
                </a:cxn>
                <a:cxn ang="0">
                  <a:pos x="23" y="34"/>
                </a:cxn>
                <a:cxn ang="0">
                  <a:pos x="13" y="27"/>
                </a:cxn>
                <a:cxn ang="0">
                  <a:pos x="11" y="30"/>
                </a:cxn>
                <a:cxn ang="0">
                  <a:pos x="11" y="32"/>
                </a:cxn>
                <a:cxn ang="0">
                  <a:pos x="7" y="32"/>
                </a:cxn>
                <a:cxn ang="0">
                  <a:pos x="3" y="29"/>
                </a:cxn>
                <a:cxn ang="0">
                  <a:pos x="3" y="28"/>
                </a:cxn>
                <a:cxn ang="0">
                  <a:pos x="1" y="20"/>
                </a:cxn>
                <a:cxn ang="0">
                  <a:pos x="3" y="17"/>
                </a:cxn>
                <a:cxn ang="0">
                  <a:pos x="6" y="22"/>
                </a:cxn>
                <a:cxn ang="0">
                  <a:pos x="11" y="25"/>
                </a:cxn>
                <a:cxn ang="0">
                  <a:pos x="10" y="20"/>
                </a:cxn>
                <a:cxn ang="0">
                  <a:pos x="11" y="17"/>
                </a:cxn>
                <a:cxn ang="0">
                  <a:pos x="9" y="12"/>
                </a:cxn>
                <a:cxn ang="0">
                  <a:pos x="10" y="10"/>
                </a:cxn>
                <a:cxn ang="0">
                  <a:pos x="10" y="10"/>
                </a:cxn>
                <a:cxn ang="0">
                  <a:pos x="11" y="11"/>
                </a:cxn>
                <a:cxn ang="0">
                  <a:pos x="16" y="15"/>
                </a:cxn>
                <a:cxn ang="0">
                  <a:pos x="20" y="16"/>
                </a:cxn>
                <a:cxn ang="0">
                  <a:pos x="26" y="21"/>
                </a:cxn>
                <a:cxn ang="0">
                  <a:pos x="26" y="17"/>
                </a:cxn>
                <a:cxn ang="0">
                  <a:pos x="23" y="5"/>
                </a:cxn>
                <a:cxn ang="0">
                  <a:pos x="25" y="2"/>
                </a:cxn>
                <a:cxn ang="0">
                  <a:pos x="27" y="0"/>
                </a:cxn>
                <a:cxn ang="0">
                  <a:pos x="35" y="7"/>
                </a:cxn>
                <a:cxn ang="0">
                  <a:pos x="35" y="10"/>
                </a:cxn>
                <a:cxn ang="0">
                  <a:pos x="36" y="13"/>
                </a:cxn>
                <a:cxn ang="0">
                  <a:pos x="36" y="21"/>
                </a:cxn>
                <a:cxn ang="0">
                  <a:pos x="34" y="25"/>
                </a:cxn>
                <a:cxn ang="0">
                  <a:pos x="32" y="27"/>
                </a:cxn>
                <a:cxn ang="0">
                  <a:pos x="38" y="41"/>
                </a:cxn>
                <a:cxn ang="0">
                  <a:pos x="45" y="44"/>
                </a:cxn>
                <a:cxn ang="0">
                  <a:pos x="54" y="45"/>
                </a:cxn>
                <a:cxn ang="0">
                  <a:pos x="57" y="48"/>
                </a:cxn>
                <a:cxn ang="0">
                  <a:pos x="57" y="52"/>
                </a:cxn>
                <a:cxn ang="0">
                  <a:pos x="53" y="58"/>
                </a:cxn>
                <a:cxn ang="0">
                  <a:pos x="52" y="59"/>
                </a:cxn>
                <a:cxn ang="0">
                  <a:pos x="47" y="65"/>
                </a:cxn>
                <a:cxn ang="0">
                  <a:pos x="43" y="66"/>
                </a:cxn>
                <a:cxn ang="0">
                  <a:pos x="41" y="63"/>
                </a:cxn>
              </a:cxnLst>
              <a:rect l="0" t="0" r="r" b="b"/>
              <a:pathLst>
                <a:path w="57" h="66">
                  <a:moveTo>
                    <a:pt x="41" y="63"/>
                  </a:moveTo>
                  <a:cubicBezTo>
                    <a:pt x="42" y="62"/>
                    <a:pt x="42" y="60"/>
                    <a:pt x="42" y="59"/>
                  </a:cubicBezTo>
                  <a:cubicBezTo>
                    <a:pt x="44" y="58"/>
                    <a:pt x="47" y="58"/>
                    <a:pt x="48" y="56"/>
                  </a:cubicBezTo>
                  <a:cubicBezTo>
                    <a:pt x="49" y="55"/>
                    <a:pt x="49" y="54"/>
                    <a:pt x="50" y="52"/>
                  </a:cubicBezTo>
                  <a:cubicBezTo>
                    <a:pt x="49" y="52"/>
                    <a:pt x="48" y="52"/>
                    <a:pt x="47" y="52"/>
                  </a:cubicBezTo>
                  <a:cubicBezTo>
                    <a:pt x="45" y="51"/>
                    <a:pt x="43" y="50"/>
                    <a:pt x="42" y="48"/>
                  </a:cubicBezTo>
                  <a:cubicBezTo>
                    <a:pt x="41" y="49"/>
                    <a:pt x="41" y="49"/>
                    <a:pt x="39" y="50"/>
                  </a:cubicBezTo>
                  <a:cubicBezTo>
                    <a:pt x="39" y="52"/>
                    <a:pt x="40" y="54"/>
                    <a:pt x="37" y="57"/>
                  </a:cubicBezTo>
                  <a:cubicBezTo>
                    <a:pt x="37" y="55"/>
                    <a:pt x="37" y="54"/>
                    <a:pt x="37" y="53"/>
                  </a:cubicBezTo>
                  <a:cubicBezTo>
                    <a:pt x="36" y="52"/>
                    <a:pt x="35" y="51"/>
                    <a:pt x="33" y="50"/>
                  </a:cubicBezTo>
                  <a:cubicBezTo>
                    <a:pt x="31" y="51"/>
                    <a:pt x="29" y="52"/>
                    <a:pt x="27" y="52"/>
                  </a:cubicBezTo>
                  <a:cubicBezTo>
                    <a:pt x="27" y="51"/>
                    <a:pt x="27" y="50"/>
                    <a:pt x="27" y="50"/>
                  </a:cubicBezTo>
                  <a:cubicBezTo>
                    <a:pt x="25" y="50"/>
                    <a:pt x="24" y="50"/>
                    <a:pt x="23" y="50"/>
                  </a:cubicBezTo>
                  <a:cubicBezTo>
                    <a:pt x="23" y="48"/>
                    <a:pt x="23" y="47"/>
                    <a:pt x="23" y="46"/>
                  </a:cubicBezTo>
                  <a:cubicBezTo>
                    <a:pt x="21" y="43"/>
                    <a:pt x="18" y="41"/>
                    <a:pt x="18" y="38"/>
                  </a:cubicBezTo>
                  <a:cubicBezTo>
                    <a:pt x="20" y="37"/>
                    <a:pt x="22" y="40"/>
                    <a:pt x="24" y="39"/>
                  </a:cubicBezTo>
                  <a:cubicBezTo>
                    <a:pt x="23" y="38"/>
                    <a:pt x="23" y="36"/>
                    <a:pt x="23" y="34"/>
                  </a:cubicBezTo>
                  <a:cubicBezTo>
                    <a:pt x="19" y="32"/>
                    <a:pt x="16" y="30"/>
                    <a:pt x="13" y="27"/>
                  </a:cubicBezTo>
                  <a:cubicBezTo>
                    <a:pt x="12" y="28"/>
                    <a:pt x="12" y="29"/>
                    <a:pt x="11" y="30"/>
                  </a:cubicBezTo>
                  <a:cubicBezTo>
                    <a:pt x="11" y="30"/>
                    <a:pt x="11" y="31"/>
                    <a:pt x="11" y="32"/>
                  </a:cubicBezTo>
                  <a:cubicBezTo>
                    <a:pt x="10" y="32"/>
                    <a:pt x="9" y="32"/>
                    <a:pt x="7" y="32"/>
                  </a:cubicBezTo>
                  <a:cubicBezTo>
                    <a:pt x="6" y="31"/>
                    <a:pt x="5" y="30"/>
                    <a:pt x="3" y="29"/>
                  </a:cubicBezTo>
                  <a:cubicBezTo>
                    <a:pt x="3" y="29"/>
                    <a:pt x="3" y="28"/>
                    <a:pt x="3" y="28"/>
                  </a:cubicBezTo>
                  <a:cubicBezTo>
                    <a:pt x="1" y="25"/>
                    <a:pt x="0" y="22"/>
                    <a:pt x="1" y="20"/>
                  </a:cubicBezTo>
                  <a:cubicBezTo>
                    <a:pt x="2" y="19"/>
                    <a:pt x="2" y="18"/>
                    <a:pt x="3" y="17"/>
                  </a:cubicBezTo>
                  <a:cubicBezTo>
                    <a:pt x="4" y="19"/>
                    <a:pt x="5" y="21"/>
                    <a:pt x="6" y="22"/>
                  </a:cubicBezTo>
                  <a:cubicBezTo>
                    <a:pt x="7" y="23"/>
                    <a:pt x="9" y="24"/>
                    <a:pt x="11" y="25"/>
                  </a:cubicBezTo>
                  <a:cubicBezTo>
                    <a:pt x="12" y="23"/>
                    <a:pt x="10" y="22"/>
                    <a:pt x="10" y="20"/>
                  </a:cubicBezTo>
                  <a:cubicBezTo>
                    <a:pt x="10" y="19"/>
                    <a:pt x="10" y="18"/>
                    <a:pt x="11" y="17"/>
                  </a:cubicBezTo>
                  <a:cubicBezTo>
                    <a:pt x="12" y="15"/>
                    <a:pt x="10" y="14"/>
                    <a:pt x="9" y="12"/>
                  </a:cubicBezTo>
                  <a:cubicBezTo>
                    <a:pt x="9" y="11"/>
                    <a:pt x="10" y="11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2" y="13"/>
                    <a:pt x="14" y="14"/>
                    <a:pt x="16" y="15"/>
                  </a:cubicBezTo>
                  <a:cubicBezTo>
                    <a:pt x="17" y="15"/>
                    <a:pt x="18" y="15"/>
                    <a:pt x="20" y="16"/>
                  </a:cubicBezTo>
                  <a:cubicBezTo>
                    <a:pt x="22" y="18"/>
                    <a:pt x="24" y="19"/>
                    <a:pt x="26" y="21"/>
                  </a:cubicBezTo>
                  <a:cubicBezTo>
                    <a:pt x="26" y="20"/>
                    <a:pt x="26" y="18"/>
                    <a:pt x="26" y="17"/>
                  </a:cubicBezTo>
                  <a:cubicBezTo>
                    <a:pt x="23" y="14"/>
                    <a:pt x="23" y="10"/>
                    <a:pt x="23" y="5"/>
                  </a:cubicBezTo>
                  <a:cubicBezTo>
                    <a:pt x="24" y="4"/>
                    <a:pt x="24" y="3"/>
                    <a:pt x="25" y="2"/>
                  </a:cubicBezTo>
                  <a:cubicBezTo>
                    <a:pt x="25" y="1"/>
                    <a:pt x="26" y="0"/>
                    <a:pt x="27" y="0"/>
                  </a:cubicBezTo>
                  <a:cubicBezTo>
                    <a:pt x="31" y="1"/>
                    <a:pt x="32" y="4"/>
                    <a:pt x="35" y="7"/>
                  </a:cubicBezTo>
                  <a:cubicBezTo>
                    <a:pt x="35" y="8"/>
                    <a:pt x="34" y="9"/>
                    <a:pt x="35" y="10"/>
                  </a:cubicBezTo>
                  <a:cubicBezTo>
                    <a:pt x="36" y="11"/>
                    <a:pt x="35" y="12"/>
                    <a:pt x="36" y="13"/>
                  </a:cubicBezTo>
                  <a:cubicBezTo>
                    <a:pt x="36" y="16"/>
                    <a:pt x="36" y="18"/>
                    <a:pt x="36" y="21"/>
                  </a:cubicBezTo>
                  <a:cubicBezTo>
                    <a:pt x="36" y="22"/>
                    <a:pt x="35" y="23"/>
                    <a:pt x="34" y="25"/>
                  </a:cubicBezTo>
                  <a:cubicBezTo>
                    <a:pt x="34" y="26"/>
                    <a:pt x="33" y="27"/>
                    <a:pt x="32" y="27"/>
                  </a:cubicBezTo>
                  <a:cubicBezTo>
                    <a:pt x="33" y="32"/>
                    <a:pt x="35" y="37"/>
                    <a:pt x="38" y="41"/>
                  </a:cubicBezTo>
                  <a:cubicBezTo>
                    <a:pt x="40" y="42"/>
                    <a:pt x="42" y="44"/>
                    <a:pt x="45" y="44"/>
                  </a:cubicBezTo>
                  <a:cubicBezTo>
                    <a:pt x="48" y="45"/>
                    <a:pt x="51" y="46"/>
                    <a:pt x="54" y="45"/>
                  </a:cubicBezTo>
                  <a:cubicBezTo>
                    <a:pt x="55" y="46"/>
                    <a:pt x="56" y="47"/>
                    <a:pt x="57" y="48"/>
                  </a:cubicBezTo>
                  <a:cubicBezTo>
                    <a:pt x="57" y="49"/>
                    <a:pt x="57" y="50"/>
                    <a:pt x="57" y="52"/>
                  </a:cubicBezTo>
                  <a:cubicBezTo>
                    <a:pt x="56" y="54"/>
                    <a:pt x="54" y="56"/>
                    <a:pt x="53" y="58"/>
                  </a:cubicBezTo>
                  <a:cubicBezTo>
                    <a:pt x="52" y="58"/>
                    <a:pt x="52" y="59"/>
                    <a:pt x="52" y="59"/>
                  </a:cubicBezTo>
                  <a:cubicBezTo>
                    <a:pt x="50" y="61"/>
                    <a:pt x="49" y="63"/>
                    <a:pt x="47" y="65"/>
                  </a:cubicBezTo>
                  <a:cubicBezTo>
                    <a:pt x="46" y="65"/>
                    <a:pt x="44" y="66"/>
                    <a:pt x="43" y="66"/>
                  </a:cubicBezTo>
                  <a:cubicBezTo>
                    <a:pt x="42" y="65"/>
                    <a:pt x="42" y="64"/>
                    <a:pt x="41" y="6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01" name="Freeform 2326"/>
            <p:cNvSpPr>
              <a:spLocks/>
            </p:cNvSpPr>
            <p:nvPr/>
          </p:nvSpPr>
          <p:spPr bwMode="auto">
            <a:xfrm>
              <a:off x="2604773" y="2316673"/>
              <a:ext cx="542" cy="216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02" name="Freeform 2327"/>
            <p:cNvSpPr>
              <a:spLocks/>
            </p:cNvSpPr>
            <p:nvPr/>
          </p:nvSpPr>
          <p:spPr bwMode="auto">
            <a:xfrm>
              <a:off x="2600436" y="2479872"/>
              <a:ext cx="87293" cy="80244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0" y="30"/>
                </a:cxn>
                <a:cxn ang="0">
                  <a:pos x="11" y="29"/>
                </a:cxn>
                <a:cxn ang="0">
                  <a:pos x="18" y="25"/>
                </a:cxn>
                <a:cxn ang="0">
                  <a:pos x="18" y="24"/>
                </a:cxn>
                <a:cxn ang="0">
                  <a:pos x="9" y="26"/>
                </a:cxn>
                <a:cxn ang="0">
                  <a:pos x="9" y="23"/>
                </a:cxn>
                <a:cxn ang="0">
                  <a:pos x="18" y="18"/>
                </a:cxn>
                <a:cxn ang="0">
                  <a:pos x="18" y="17"/>
                </a:cxn>
                <a:cxn ang="0">
                  <a:pos x="12" y="16"/>
                </a:cxn>
                <a:cxn ang="0">
                  <a:pos x="8" y="11"/>
                </a:cxn>
                <a:cxn ang="0">
                  <a:pos x="3" y="10"/>
                </a:cxn>
                <a:cxn ang="0">
                  <a:pos x="1" y="8"/>
                </a:cxn>
                <a:cxn ang="0">
                  <a:pos x="4" y="4"/>
                </a:cxn>
                <a:cxn ang="0">
                  <a:pos x="7" y="4"/>
                </a:cxn>
                <a:cxn ang="0">
                  <a:pos x="10" y="0"/>
                </a:cxn>
                <a:cxn ang="0">
                  <a:pos x="16" y="4"/>
                </a:cxn>
                <a:cxn ang="0">
                  <a:pos x="18" y="7"/>
                </a:cxn>
                <a:cxn ang="0">
                  <a:pos x="24" y="13"/>
                </a:cxn>
                <a:cxn ang="0">
                  <a:pos x="33" y="18"/>
                </a:cxn>
                <a:cxn ang="0">
                  <a:pos x="34" y="18"/>
                </a:cxn>
                <a:cxn ang="0">
                  <a:pos x="38" y="23"/>
                </a:cxn>
                <a:cxn ang="0">
                  <a:pos x="33" y="26"/>
                </a:cxn>
                <a:cxn ang="0">
                  <a:pos x="33" y="29"/>
                </a:cxn>
                <a:cxn ang="0">
                  <a:pos x="28" y="31"/>
                </a:cxn>
                <a:cxn ang="0">
                  <a:pos x="27" y="31"/>
                </a:cxn>
                <a:cxn ang="0">
                  <a:pos x="21" y="31"/>
                </a:cxn>
                <a:cxn ang="0">
                  <a:pos x="14" y="34"/>
                </a:cxn>
                <a:cxn ang="0">
                  <a:pos x="13" y="34"/>
                </a:cxn>
                <a:cxn ang="0">
                  <a:pos x="0" y="34"/>
                </a:cxn>
              </a:cxnLst>
              <a:rect l="0" t="0" r="r" b="b"/>
              <a:pathLst>
                <a:path w="38" h="35">
                  <a:moveTo>
                    <a:pt x="0" y="34"/>
                  </a:moveTo>
                  <a:cubicBezTo>
                    <a:pt x="0" y="33"/>
                    <a:pt x="0" y="31"/>
                    <a:pt x="0" y="30"/>
                  </a:cubicBezTo>
                  <a:cubicBezTo>
                    <a:pt x="4" y="30"/>
                    <a:pt x="7" y="30"/>
                    <a:pt x="11" y="29"/>
                  </a:cubicBezTo>
                  <a:cubicBezTo>
                    <a:pt x="13" y="28"/>
                    <a:pt x="16" y="27"/>
                    <a:pt x="18" y="25"/>
                  </a:cubicBezTo>
                  <a:cubicBezTo>
                    <a:pt x="19" y="25"/>
                    <a:pt x="18" y="25"/>
                    <a:pt x="18" y="24"/>
                  </a:cubicBezTo>
                  <a:cubicBezTo>
                    <a:pt x="15" y="25"/>
                    <a:pt x="12" y="25"/>
                    <a:pt x="9" y="26"/>
                  </a:cubicBezTo>
                  <a:cubicBezTo>
                    <a:pt x="9" y="24"/>
                    <a:pt x="9" y="24"/>
                    <a:pt x="9" y="23"/>
                  </a:cubicBezTo>
                  <a:cubicBezTo>
                    <a:pt x="11" y="19"/>
                    <a:pt x="15" y="18"/>
                    <a:pt x="18" y="18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6" y="16"/>
                    <a:pt x="14" y="16"/>
                    <a:pt x="12" y="16"/>
                  </a:cubicBezTo>
                  <a:cubicBezTo>
                    <a:pt x="10" y="14"/>
                    <a:pt x="9" y="12"/>
                    <a:pt x="8" y="11"/>
                  </a:cubicBezTo>
                  <a:cubicBezTo>
                    <a:pt x="6" y="11"/>
                    <a:pt x="5" y="10"/>
                    <a:pt x="3" y="10"/>
                  </a:cubicBezTo>
                  <a:cubicBezTo>
                    <a:pt x="3" y="9"/>
                    <a:pt x="2" y="9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4"/>
                    <a:pt x="6" y="4"/>
                    <a:pt x="7" y="4"/>
                  </a:cubicBezTo>
                  <a:cubicBezTo>
                    <a:pt x="8" y="3"/>
                    <a:pt x="9" y="1"/>
                    <a:pt x="10" y="0"/>
                  </a:cubicBezTo>
                  <a:cubicBezTo>
                    <a:pt x="12" y="2"/>
                    <a:pt x="14" y="3"/>
                    <a:pt x="16" y="4"/>
                  </a:cubicBezTo>
                  <a:cubicBezTo>
                    <a:pt x="17" y="5"/>
                    <a:pt x="18" y="6"/>
                    <a:pt x="18" y="7"/>
                  </a:cubicBezTo>
                  <a:cubicBezTo>
                    <a:pt x="20" y="9"/>
                    <a:pt x="22" y="11"/>
                    <a:pt x="24" y="13"/>
                  </a:cubicBezTo>
                  <a:cubicBezTo>
                    <a:pt x="28" y="13"/>
                    <a:pt x="31" y="14"/>
                    <a:pt x="33" y="18"/>
                  </a:cubicBezTo>
                  <a:cubicBezTo>
                    <a:pt x="33" y="18"/>
                    <a:pt x="33" y="18"/>
                    <a:pt x="34" y="18"/>
                  </a:cubicBezTo>
                  <a:cubicBezTo>
                    <a:pt x="35" y="20"/>
                    <a:pt x="36" y="22"/>
                    <a:pt x="38" y="23"/>
                  </a:cubicBezTo>
                  <a:cubicBezTo>
                    <a:pt x="36" y="24"/>
                    <a:pt x="34" y="25"/>
                    <a:pt x="33" y="26"/>
                  </a:cubicBezTo>
                  <a:cubicBezTo>
                    <a:pt x="33" y="27"/>
                    <a:pt x="33" y="28"/>
                    <a:pt x="33" y="29"/>
                  </a:cubicBezTo>
                  <a:cubicBezTo>
                    <a:pt x="31" y="30"/>
                    <a:pt x="30" y="30"/>
                    <a:pt x="28" y="31"/>
                  </a:cubicBezTo>
                  <a:cubicBezTo>
                    <a:pt x="28" y="31"/>
                    <a:pt x="27" y="31"/>
                    <a:pt x="27" y="31"/>
                  </a:cubicBezTo>
                  <a:cubicBezTo>
                    <a:pt x="25" y="29"/>
                    <a:pt x="23" y="30"/>
                    <a:pt x="21" y="31"/>
                  </a:cubicBezTo>
                  <a:cubicBezTo>
                    <a:pt x="19" y="32"/>
                    <a:pt x="16" y="33"/>
                    <a:pt x="14" y="34"/>
                  </a:cubicBezTo>
                  <a:cubicBezTo>
                    <a:pt x="14" y="34"/>
                    <a:pt x="13" y="34"/>
                    <a:pt x="13" y="34"/>
                  </a:cubicBezTo>
                  <a:cubicBezTo>
                    <a:pt x="9" y="33"/>
                    <a:pt x="5" y="35"/>
                    <a:pt x="0" y="3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03" name="Freeform 2328"/>
            <p:cNvSpPr>
              <a:spLocks/>
            </p:cNvSpPr>
            <p:nvPr/>
          </p:nvSpPr>
          <p:spPr bwMode="auto">
            <a:xfrm>
              <a:off x="2568447" y="2652288"/>
              <a:ext cx="61810" cy="75906"/>
            </a:xfrm>
            <a:custGeom>
              <a:avLst/>
              <a:gdLst/>
              <a:ahLst/>
              <a:cxnLst>
                <a:cxn ang="0">
                  <a:pos x="16" y="13"/>
                </a:cxn>
                <a:cxn ang="0">
                  <a:pos x="12" y="10"/>
                </a:cxn>
                <a:cxn ang="0">
                  <a:pos x="6" y="13"/>
                </a:cxn>
                <a:cxn ang="0">
                  <a:pos x="5" y="16"/>
                </a:cxn>
                <a:cxn ang="0">
                  <a:pos x="1" y="20"/>
                </a:cxn>
                <a:cxn ang="0">
                  <a:pos x="0" y="17"/>
                </a:cxn>
                <a:cxn ang="0">
                  <a:pos x="3" y="12"/>
                </a:cxn>
                <a:cxn ang="0">
                  <a:pos x="5" y="6"/>
                </a:cxn>
                <a:cxn ang="0">
                  <a:pos x="8" y="5"/>
                </a:cxn>
                <a:cxn ang="0">
                  <a:pos x="11" y="3"/>
                </a:cxn>
                <a:cxn ang="0">
                  <a:pos x="11" y="7"/>
                </a:cxn>
                <a:cxn ang="0">
                  <a:pos x="16" y="2"/>
                </a:cxn>
                <a:cxn ang="0">
                  <a:pos x="23" y="0"/>
                </a:cxn>
                <a:cxn ang="0">
                  <a:pos x="23" y="5"/>
                </a:cxn>
                <a:cxn ang="0">
                  <a:pos x="23" y="9"/>
                </a:cxn>
                <a:cxn ang="0">
                  <a:pos x="24" y="13"/>
                </a:cxn>
                <a:cxn ang="0">
                  <a:pos x="27" y="20"/>
                </a:cxn>
                <a:cxn ang="0">
                  <a:pos x="26" y="23"/>
                </a:cxn>
                <a:cxn ang="0">
                  <a:pos x="14" y="33"/>
                </a:cxn>
                <a:cxn ang="0">
                  <a:pos x="10" y="28"/>
                </a:cxn>
                <a:cxn ang="0">
                  <a:pos x="13" y="24"/>
                </a:cxn>
                <a:cxn ang="0">
                  <a:pos x="13" y="19"/>
                </a:cxn>
                <a:cxn ang="0">
                  <a:pos x="12" y="15"/>
                </a:cxn>
                <a:cxn ang="0">
                  <a:pos x="16" y="13"/>
                </a:cxn>
              </a:cxnLst>
              <a:rect l="0" t="0" r="r" b="b"/>
              <a:pathLst>
                <a:path w="27" h="33">
                  <a:moveTo>
                    <a:pt x="16" y="13"/>
                  </a:moveTo>
                  <a:cubicBezTo>
                    <a:pt x="14" y="12"/>
                    <a:pt x="13" y="11"/>
                    <a:pt x="12" y="10"/>
                  </a:cubicBezTo>
                  <a:cubicBezTo>
                    <a:pt x="10" y="10"/>
                    <a:pt x="8" y="11"/>
                    <a:pt x="6" y="13"/>
                  </a:cubicBezTo>
                  <a:cubicBezTo>
                    <a:pt x="6" y="14"/>
                    <a:pt x="6" y="15"/>
                    <a:pt x="5" y="16"/>
                  </a:cubicBezTo>
                  <a:cubicBezTo>
                    <a:pt x="4" y="17"/>
                    <a:pt x="3" y="19"/>
                    <a:pt x="1" y="20"/>
                  </a:cubicBezTo>
                  <a:cubicBezTo>
                    <a:pt x="1" y="19"/>
                    <a:pt x="0" y="18"/>
                    <a:pt x="0" y="17"/>
                  </a:cubicBezTo>
                  <a:cubicBezTo>
                    <a:pt x="1" y="16"/>
                    <a:pt x="2" y="14"/>
                    <a:pt x="3" y="12"/>
                  </a:cubicBezTo>
                  <a:cubicBezTo>
                    <a:pt x="4" y="10"/>
                    <a:pt x="4" y="8"/>
                    <a:pt x="5" y="6"/>
                  </a:cubicBezTo>
                  <a:cubicBezTo>
                    <a:pt x="5" y="6"/>
                    <a:pt x="6" y="5"/>
                    <a:pt x="8" y="5"/>
                  </a:cubicBezTo>
                  <a:cubicBezTo>
                    <a:pt x="8" y="4"/>
                    <a:pt x="9" y="4"/>
                    <a:pt x="11" y="3"/>
                  </a:cubicBezTo>
                  <a:cubicBezTo>
                    <a:pt x="11" y="5"/>
                    <a:pt x="11" y="6"/>
                    <a:pt x="11" y="7"/>
                  </a:cubicBezTo>
                  <a:cubicBezTo>
                    <a:pt x="13" y="5"/>
                    <a:pt x="14" y="3"/>
                    <a:pt x="16" y="2"/>
                  </a:cubicBezTo>
                  <a:cubicBezTo>
                    <a:pt x="18" y="2"/>
                    <a:pt x="21" y="1"/>
                    <a:pt x="23" y="0"/>
                  </a:cubicBezTo>
                  <a:cubicBezTo>
                    <a:pt x="23" y="2"/>
                    <a:pt x="23" y="3"/>
                    <a:pt x="23" y="5"/>
                  </a:cubicBezTo>
                  <a:cubicBezTo>
                    <a:pt x="23" y="6"/>
                    <a:pt x="23" y="8"/>
                    <a:pt x="23" y="9"/>
                  </a:cubicBezTo>
                  <a:cubicBezTo>
                    <a:pt x="23" y="10"/>
                    <a:pt x="24" y="11"/>
                    <a:pt x="24" y="13"/>
                  </a:cubicBezTo>
                  <a:cubicBezTo>
                    <a:pt x="25" y="15"/>
                    <a:pt x="26" y="18"/>
                    <a:pt x="27" y="20"/>
                  </a:cubicBezTo>
                  <a:cubicBezTo>
                    <a:pt x="27" y="21"/>
                    <a:pt x="27" y="22"/>
                    <a:pt x="26" y="23"/>
                  </a:cubicBezTo>
                  <a:cubicBezTo>
                    <a:pt x="22" y="26"/>
                    <a:pt x="17" y="28"/>
                    <a:pt x="14" y="33"/>
                  </a:cubicBezTo>
                  <a:cubicBezTo>
                    <a:pt x="12" y="31"/>
                    <a:pt x="11" y="29"/>
                    <a:pt x="10" y="28"/>
                  </a:cubicBezTo>
                  <a:cubicBezTo>
                    <a:pt x="11" y="26"/>
                    <a:pt x="12" y="25"/>
                    <a:pt x="13" y="24"/>
                  </a:cubicBezTo>
                  <a:cubicBezTo>
                    <a:pt x="13" y="22"/>
                    <a:pt x="13" y="21"/>
                    <a:pt x="13" y="19"/>
                  </a:cubicBezTo>
                  <a:cubicBezTo>
                    <a:pt x="13" y="18"/>
                    <a:pt x="12" y="16"/>
                    <a:pt x="12" y="15"/>
                  </a:cubicBezTo>
                  <a:cubicBezTo>
                    <a:pt x="13" y="14"/>
                    <a:pt x="14" y="13"/>
                    <a:pt x="16" y="1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04" name="Freeform 2329"/>
            <p:cNvSpPr>
              <a:spLocks/>
            </p:cNvSpPr>
            <p:nvPr/>
          </p:nvSpPr>
          <p:spPr bwMode="auto">
            <a:xfrm>
              <a:off x="2991354" y="1907320"/>
              <a:ext cx="73738" cy="57472"/>
            </a:xfrm>
            <a:custGeom>
              <a:avLst/>
              <a:gdLst/>
              <a:ahLst/>
              <a:cxnLst>
                <a:cxn ang="0">
                  <a:pos x="11" y="21"/>
                </a:cxn>
                <a:cxn ang="0">
                  <a:pos x="8" y="20"/>
                </a:cxn>
                <a:cxn ang="0">
                  <a:pos x="7" y="15"/>
                </a:cxn>
                <a:cxn ang="0">
                  <a:pos x="1" y="15"/>
                </a:cxn>
                <a:cxn ang="0">
                  <a:pos x="1" y="7"/>
                </a:cxn>
                <a:cxn ang="0">
                  <a:pos x="2" y="0"/>
                </a:cxn>
                <a:cxn ang="0">
                  <a:pos x="10" y="0"/>
                </a:cxn>
                <a:cxn ang="0">
                  <a:pos x="16" y="4"/>
                </a:cxn>
                <a:cxn ang="0">
                  <a:pos x="17" y="9"/>
                </a:cxn>
                <a:cxn ang="0">
                  <a:pos x="13" y="13"/>
                </a:cxn>
                <a:cxn ang="0">
                  <a:pos x="20" y="13"/>
                </a:cxn>
                <a:cxn ang="0">
                  <a:pos x="26" y="14"/>
                </a:cxn>
                <a:cxn ang="0">
                  <a:pos x="26" y="18"/>
                </a:cxn>
                <a:cxn ang="0">
                  <a:pos x="27" y="18"/>
                </a:cxn>
                <a:cxn ang="0">
                  <a:pos x="32" y="18"/>
                </a:cxn>
                <a:cxn ang="0">
                  <a:pos x="32" y="21"/>
                </a:cxn>
                <a:cxn ang="0">
                  <a:pos x="28" y="24"/>
                </a:cxn>
                <a:cxn ang="0">
                  <a:pos x="23" y="24"/>
                </a:cxn>
                <a:cxn ang="0">
                  <a:pos x="22" y="22"/>
                </a:cxn>
                <a:cxn ang="0">
                  <a:pos x="22" y="22"/>
                </a:cxn>
                <a:cxn ang="0">
                  <a:pos x="20" y="18"/>
                </a:cxn>
                <a:cxn ang="0">
                  <a:pos x="16" y="18"/>
                </a:cxn>
                <a:cxn ang="0">
                  <a:pos x="11" y="21"/>
                </a:cxn>
              </a:cxnLst>
              <a:rect l="0" t="0" r="r" b="b"/>
              <a:pathLst>
                <a:path w="32" h="25">
                  <a:moveTo>
                    <a:pt x="11" y="21"/>
                  </a:moveTo>
                  <a:cubicBezTo>
                    <a:pt x="11" y="20"/>
                    <a:pt x="9" y="20"/>
                    <a:pt x="8" y="20"/>
                  </a:cubicBezTo>
                  <a:cubicBezTo>
                    <a:pt x="8" y="18"/>
                    <a:pt x="7" y="17"/>
                    <a:pt x="7" y="15"/>
                  </a:cubicBezTo>
                  <a:cubicBezTo>
                    <a:pt x="5" y="15"/>
                    <a:pt x="3" y="15"/>
                    <a:pt x="1" y="15"/>
                  </a:cubicBezTo>
                  <a:cubicBezTo>
                    <a:pt x="1" y="13"/>
                    <a:pt x="1" y="10"/>
                    <a:pt x="1" y="7"/>
                  </a:cubicBezTo>
                  <a:cubicBezTo>
                    <a:pt x="1" y="5"/>
                    <a:pt x="0" y="2"/>
                    <a:pt x="2" y="0"/>
                  </a:cubicBezTo>
                  <a:cubicBezTo>
                    <a:pt x="4" y="0"/>
                    <a:pt x="7" y="0"/>
                    <a:pt x="10" y="0"/>
                  </a:cubicBezTo>
                  <a:cubicBezTo>
                    <a:pt x="12" y="1"/>
                    <a:pt x="14" y="3"/>
                    <a:pt x="16" y="4"/>
                  </a:cubicBezTo>
                  <a:cubicBezTo>
                    <a:pt x="16" y="6"/>
                    <a:pt x="17" y="7"/>
                    <a:pt x="17" y="9"/>
                  </a:cubicBezTo>
                  <a:cubicBezTo>
                    <a:pt x="15" y="10"/>
                    <a:pt x="13" y="10"/>
                    <a:pt x="13" y="13"/>
                  </a:cubicBezTo>
                  <a:cubicBezTo>
                    <a:pt x="15" y="13"/>
                    <a:pt x="18" y="12"/>
                    <a:pt x="20" y="13"/>
                  </a:cubicBezTo>
                  <a:cubicBezTo>
                    <a:pt x="22" y="13"/>
                    <a:pt x="24" y="14"/>
                    <a:pt x="26" y="14"/>
                  </a:cubicBezTo>
                  <a:cubicBezTo>
                    <a:pt x="26" y="15"/>
                    <a:pt x="26" y="16"/>
                    <a:pt x="26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9" y="18"/>
                    <a:pt x="30" y="18"/>
                    <a:pt x="32" y="18"/>
                  </a:cubicBezTo>
                  <a:cubicBezTo>
                    <a:pt x="32" y="19"/>
                    <a:pt x="32" y="20"/>
                    <a:pt x="32" y="21"/>
                  </a:cubicBezTo>
                  <a:cubicBezTo>
                    <a:pt x="31" y="22"/>
                    <a:pt x="30" y="23"/>
                    <a:pt x="28" y="24"/>
                  </a:cubicBezTo>
                  <a:cubicBezTo>
                    <a:pt x="26" y="25"/>
                    <a:pt x="25" y="23"/>
                    <a:pt x="23" y="24"/>
                  </a:cubicBezTo>
                  <a:cubicBezTo>
                    <a:pt x="23" y="23"/>
                    <a:pt x="22" y="23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1" y="21"/>
                    <a:pt x="21" y="19"/>
                    <a:pt x="20" y="18"/>
                  </a:cubicBezTo>
                  <a:cubicBezTo>
                    <a:pt x="19" y="18"/>
                    <a:pt x="17" y="18"/>
                    <a:pt x="16" y="18"/>
                  </a:cubicBezTo>
                  <a:cubicBezTo>
                    <a:pt x="15" y="19"/>
                    <a:pt x="13" y="19"/>
                    <a:pt x="11" y="2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05" name="Freeform 2330"/>
            <p:cNvSpPr>
              <a:spLocks/>
            </p:cNvSpPr>
            <p:nvPr/>
          </p:nvSpPr>
          <p:spPr bwMode="auto">
            <a:xfrm>
              <a:off x="2793455" y="3003626"/>
              <a:ext cx="55303" cy="78075"/>
            </a:xfrm>
            <a:custGeom>
              <a:avLst/>
              <a:gdLst/>
              <a:ahLst/>
              <a:cxnLst>
                <a:cxn ang="0">
                  <a:pos x="21" y="9"/>
                </a:cxn>
                <a:cxn ang="0">
                  <a:pos x="24" y="13"/>
                </a:cxn>
                <a:cxn ang="0">
                  <a:pos x="19" y="19"/>
                </a:cxn>
                <a:cxn ang="0">
                  <a:pos x="19" y="24"/>
                </a:cxn>
                <a:cxn ang="0">
                  <a:pos x="11" y="29"/>
                </a:cxn>
                <a:cxn ang="0">
                  <a:pos x="9" y="32"/>
                </a:cxn>
                <a:cxn ang="0">
                  <a:pos x="8" y="33"/>
                </a:cxn>
                <a:cxn ang="0">
                  <a:pos x="0" y="34"/>
                </a:cxn>
                <a:cxn ang="0">
                  <a:pos x="0" y="32"/>
                </a:cxn>
                <a:cxn ang="0">
                  <a:pos x="2" y="24"/>
                </a:cxn>
                <a:cxn ang="0">
                  <a:pos x="2" y="21"/>
                </a:cxn>
                <a:cxn ang="0">
                  <a:pos x="7" y="18"/>
                </a:cxn>
                <a:cxn ang="0">
                  <a:pos x="13" y="5"/>
                </a:cxn>
                <a:cxn ang="0">
                  <a:pos x="22" y="0"/>
                </a:cxn>
                <a:cxn ang="0">
                  <a:pos x="21" y="5"/>
                </a:cxn>
                <a:cxn ang="0">
                  <a:pos x="21" y="9"/>
                </a:cxn>
              </a:cxnLst>
              <a:rect l="0" t="0" r="r" b="b"/>
              <a:pathLst>
                <a:path w="24" h="34">
                  <a:moveTo>
                    <a:pt x="21" y="9"/>
                  </a:moveTo>
                  <a:cubicBezTo>
                    <a:pt x="24" y="11"/>
                    <a:pt x="24" y="11"/>
                    <a:pt x="24" y="13"/>
                  </a:cubicBezTo>
                  <a:cubicBezTo>
                    <a:pt x="22" y="15"/>
                    <a:pt x="21" y="17"/>
                    <a:pt x="19" y="19"/>
                  </a:cubicBezTo>
                  <a:cubicBezTo>
                    <a:pt x="19" y="21"/>
                    <a:pt x="19" y="22"/>
                    <a:pt x="19" y="24"/>
                  </a:cubicBezTo>
                  <a:cubicBezTo>
                    <a:pt x="16" y="26"/>
                    <a:pt x="13" y="28"/>
                    <a:pt x="11" y="29"/>
                  </a:cubicBezTo>
                  <a:cubicBezTo>
                    <a:pt x="9" y="30"/>
                    <a:pt x="9" y="31"/>
                    <a:pt x="9" y="32"/>
                  </a:cubicBezTo>
                  <a:cubicBezTo>
                    <a:pt x="9" y="32"/>
                    <a:pt x="8" y="33"/>
                    <a:pt x="8" y="33"/>
                  </a:cubicBezTo>
                  <a:cubicBezTo>
                    <a:pt x="5" y="33"/>
                    <a:pt x="3" y="32"/>
                    <a:pt x="0" y="34"/>
                  </a:cubicBezTo>
                  <a:cubicBezTo>
                    <a:pt x="0" y="33"/>
                    <a:pt x="0" y="32"/>
                    <a:pt x="0" y="32"/>
                  </a:cubicBezTo>
                  <a:cubicBezTo>
                    <a:pt x="2" y="30"/>
                    <a:pt x="2" y="27"/>
                    <a:pt x="2" y="24"/>
                  </a:cubicBezTo>
                  <a:cubicBezTo>
                    <a:pt x="2" y="23"/>
                    <a:pt x="2" y="22"/>
                    <a:pt x="2" y="21"/>
                  </a:cubicBezTo>
                  <a:cubicBezTo>
                    <a:pt x="4" y="20"/>
                    <a:pt x="5" y="19"/>
                    <a:pt x="7" y="18"/>
                  </a:cubicBezTo>
                  <a:cubicBezTo>
                    <a:pt x="9" y="14"/>
                    <a:pt x="11" y="10"/>
                    <a:pt x="13" y="5"/>
                  </a:cubicBezTo>
                  <a:cubicBezTo>
                    <a:pt x="16" y="4"/>
                    <a:pt x="19" y="2"/>
                    <a:pt x="22" y="0"/>
                  </a:cubicBezTo>
                  <a:cubicBezTo>
                    <a:pt x="23" y="2"/>
                    <a:pt x="22" y="3"/>
                    <a:pt x="21" y="5"/>
                  </a:cubicBezTo>
                  <a:cubicBezTo>
                    <a:pt x="21" y="6"/>
                    <a:pt x="21" y="8"/>
                    <a:pt x="21" y="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06" name="Freeform 2333"/>
            <p:cNvSpPr>
              <a:spLocks/>
            </p:cNvSpPr>
            <p:nvPr/>
          </p:nvSpPr>
          <p:spPr bwMode="auto">
            <a:xfrm>
              <a:off x="2632425" y="2601322"/>
              <a:ext cx="48255" cy="69400"/>
            </a:xfrm>
            <a:custGeom>
              <a:avLst/>
              <a:gdLst/>
              <a:ahLst/>
              <a:cxnLst>
                <a:cxn ang="0">
                  <a:pos x="4" y="30"/>
                </a:cxn>
                <a:cxn ang="0">
                  <a:pos x="1" y="28"/>
                </a:cxn>
                <a:cxn ang="0">
                  <a:pos x="0" y="23"/>
                </a:cxn>
                <a:cxn ang="0">
                  <a:pos x="2" y="19"/>
                </a:cxn>
                <a:cxn ang="0">
                  <a:pos x="9" y="17"/>
                </a:cxn>
                <a:cxn ang="0">
                  <a:pos x="11" y="13"/>
                </a:cxn>
                <a:cxn ang="0">
                  <a:pos x="6" y="12"/>
                </a:cxn>
                <a:cxn ang="0">
                  <a:pos x="20" y="0"/>
                </a:cxn>
                <a:cxn ang="0">
                  <a:pos x="19" y="5"/>
                </a:cxn>
                <a:cxn ang="0">
                  <a:pos x="16" y="11"/>
                </a:cxn>
                <a:cxn ang="0">
                  <a:pos x="10" y="21"/>
                </a:cxn>
                <a:cxn ang="0">
                  <a:pos x="4" y="30"/>
                </a:cxn>
              </a:cxnLst>
              <a:rect l="0" t="0" r="r" b="b"/>
              <a:pathLst>
                <a:path w="21" h="30">
                  <a:moveTo>
                    <a:pt x="4" y="30"/>
                  </a:moveTo>
                  <a:cubicBezTo>
                    <a:pt x="3" y="29"/>
                    <a:pt x="2" y="28"/>
                    <a:pt x="1" y="28"/>
                  </a:cubicBezTo>
                  <a:cubicBezTo>
                    <a:pt x="1" y="26"/>
                    <a:pt x="0" y="25"/>
                    <a:pt x="0" y="23"/>
                  </a:cubicBezTo>
                  <a:cubicBezTo>
                    <a:pt x="0" y="22"/>
                    <a:pt x="1" y="21"/>
                    <a:pt x="2" y="19"/>
                  </a:cubicBezTo>
                  <a:cubicBezTo>
                    <a:pt x="4" y="18"/>
                    <a:pt x="5" y="17"/>
                    <a:pt x="9" y="17"/>
                  </a:cubicBezTo>
                  <a:cubicBezTo>
                    <a:pt x="11" y="16"/>
                    <a:pt x="11" y="15"/>
                    <a:pt x="11" y="13"/>
                  </a:cubicBezTo>
                  <a:cubicBezTo>
                    <a:pt x="9" y="13"/>
                    <a:pt x="7" y="12"/>
                    <a:pt x="6" y="12"/>
                  </a:cubicBezTo>
                  <a:cubicBezTo>
                    <a:pt x="8" y="5"/>
                    <a:pt x="14" y="3"/>
                    <a:pt x="20" y="0"/>
                  </a:cubicBezTo>
                  <a:cubicBezTo>
                    <a:pt x="21" y="2"/>
                    <a:pt x="20" y="4"/>
                    <a:pt x="19" y="5"/>
                  </a:cubicBezTo>
                  <a:cubicBezTo>
                    <a:pt x="18" y="7"/>
                    <a:pt x="17" y="9"/>
                    <a:pt x="16" y="11"/>
                  </a:cubicBezTo>
                  <a:cubicBezTo>
                    <a:pt x="14" y="15"/>
                    <a:pt x="12" y="18"/>
                    <a:pt x="10" y="21"/>
                  </a:cubicBezTo>
                  <a:cubicBezTo>
                    <a:pt x="8" y="24"/>
                    <a:pt x="6" y="27"/>
                    <a:pt x="4" y="3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07" name="Freeform 2334"/>
            <p:cNvSpPr>
              <a:spLocks/>
            </p:cNvSpPr>
            <p:nvPr/>
          </p:nvSpPr>
          <p:spPr bwMode="auto">
            <a:xfrm>
              <a:off x="2467057" y="2296070"/>
              <a:ext cx="20603" cy="61810"/>
            </a:xfrm>
            <a:custGeom>
              <a:avLst/>
              <a:gdLst/>
              <a:ahLst/>
              <a:cxnLst>
                <a:cxn ang="0">
                  <a:pos x="7" y="12"/>
                </a:cxn>
                <a:cxn ang="0">
                  <a:pos x="5" y="11"/>
                </a:cxn>
                <a:cxn ang="0">
                  <a:pos x="2" y="11"/>
                </a:cxn>
                <a:cxn ang="0">
                  <a:pos x="2" y="16"/>
                </a:cxn>
                <a:cxn ang="0">
                  <a:pos x="5" y="18"/>
                </a:cxn>
                <a:cxn ang="0">
                  <a:pos x="5" y="21"/>
                </a:cxn>
                <a:cxn ang="0">
                  <a:pos x="3" y="22"/>
                </a:cxn>
                <a:cxn ang="0">
                  <a:pos x="7" y="27"/>
                </a:cxn>
                <a:cxn ang="0">
                  <a:pos x="0" y="24"/>
                </a:cxn>
                <a:cxn ang="0">
                  <a:pos x="0" y="15"/>
                </a:cxn>
                <a:cxn ang="0">
                  <a:pos x="0" y="8"/>
                </a:cxn>
                <a:cxn ang="0">
                  <a:pos x="1" y="0"/>
                </a:cxn>
                <a:cxn ang="0">
                  <a:pos x="9" y="8"/>
                </a:cxn>
                <a:cxn ang="0">
                  <a:pos x="7" y="12"/>
                </a:cxn>
              </a:cxnLst>
              <a:rect l="0" t="0" r="r" b="b"/>
              <a:pathLst>
                <a:path w="9" h="27">
                  <a:moveTo>
                    <a:pt x="7" y="12"/>
                  </a:moveTo>
                  <a:cubicBezTo>
                    <a:pt x="6" y="12"/>
                    <a:pt x="5" y="12"/>
                    <a:pt x="5" y="11"/>
                  </a:cubicBezTo>
                  <a:cubicBezTo>
                    <a:pt x="4" y="11"/>
                    <a:pt x="3" y="11"/>
                    <a:pt x="2" y="11"/>
                  </a:cubicBezTo>
                  <a:cubicBezTo>
                    <a:pt x="2" y="12"/>
                    <a:pt x="2" y="14"/>
                    <a:pt x="2" y="16"/>
                  </a:cubicBezTo>
                  <a:cubicBezTo>
                    <a:pt x="3" y="16"/>
                    <a:pt x="4" y="17"/>
                    <a:pt x="5" y="18"/>
                  </a:cubicBezTo>
                  <a:cubicBezTo>
                    <a:pt x="5" y="19"/>
                    <a:pt x="5" y="20"/>
                    <a:pt x="5" y="21"/>
                  </a:cubicBezTo>
                  <a:cubicBezTo>
                    <a:pt x="5" y="21"/>
                    <a:pt x="4" y="22"/>
                    <a:pt x="3" y="22"/>
                  </a:cubicBezTo>
                  <a:cubicBezTo>
                    <a:pt x="4" y="24"/>
                    <a:pt x="5" y="25"/>
                    <a:pt x="7" y="27"/>
                  </a:cubicBezTo>
                  <a:cubicBezTo>
                    <a:pt x="4" y="26"/>
                    <a:pt x="2" y="24"/>
                    <a:pt x="0" y="24"/>
                  </a:cubicBezTo>
                  <a:cubicBezTo>
                    <a:pt x="0" y="21"/>
                    <a:pt x="0" y="18"/>
                    <a:pt x="0" y="15"/>
                  </a:cubicBezTo>
                  <a:cubicBezTo>
                    <a:pt x="0" y="13"/>
                    <a:pt x="1" y="10"/>
                    <a:pt x="0" y="8"/>
                  </a:cubicBezTo>
                  <a:cubicBezTo>
                    <a:pt x="0" y="5"/>
                    <a:pt x="1" y="3"/>
                    <a:pt x="1" y="0"/>
                  </a:cubicBezTo>
                  <a:cubicBezTo>
                    <a:pt x="4" y="3"/>
                    <a:pt x="7" y="5"/>
                    <a:pt x="9" y="8"/>
                  </a:cubicBezTo>
                  <a:cubicBezTo>
                    <a:pt x="8" y="9"/>
                    <a:pt x="8" y="11"/>
                    <a:pt x="7" y="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08" name="Freeform 2336"/>
            <p:cNvSpPr>
              <a:spLocks/>
            </p:cNvSpPr>
            <p:nvPr/>
          </p:nvSpPr>
          <p:spPr bwMode="auto">
            <a:xfrm>
              <a:off x="2462178" y="2226670"/>
              <a:ext cx="53135" cy="36869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9" y="3"/>
                </a:cxn>
                <a:cxn ang="0">
                  <a:pos x="23" y="3"/>
                </a:cxn>
                <a:cxn ang="0">
                  <a:pos x="23" y="5"/>
                </a:cxn>
                <a:cxn ang="0">
                  <a:pos x="18" y="4"/>
                </a:cxn>
                <a:cxn ang="0">
                  <a:pos x="18" y="7"/>
                </a:cxn>
                <a:cxn ang="0">
                  <a:pos x="21" y="9"/>
                </a:cxn>
                <a:cxn ang="0">
                  <a:pos x="19" y="14"/>
                </a:cxn>
                <a:cxn ang="0">
                  <a:pos x="9" y="16"/>
                </a:cxn>
                <a:cxn ang="0">
                  <a:pos x="6" y="10"/>
                </a:cxn>
                <a:cxn ang="0">
                  <a:pos x="0" y="6"/>
                </a:cxn>
                <a:cxn ang="0">
                  <a:pos x="2" y="3"/>
                </a:cxn>
                <a:cxn ang="0">
                  <a:pos x="6" y="1"/>
                </a:cxn>
                <a:cxn ang="0">
                  <a:pos x="9" y="1"/>
                </a:cxn>
                <a:cxn ang="0">
                  <a:pos x="15" y="1"/>
                </a:cxn>
                <a:cxn ang="0">
                  <a:pos x="18" y="0"/>
                </a:cxn>
              </a:cxnLst>
              <a:rect l="0" t="0" r="r" b="b"/>
              <a:pathLst>
                <a:path w="23" h="16">
                  <a:moveTo>
                    <a:pt x="18" y="0"/>
                  </a:moveTo>
                  <a:cubicBezTo>
                    <a:pt x="18" y="1"/>
                    <a:pt x="19" y="2"/>
                    <a:pt x="19" y="3"/>
                  </a:cubicBezTo>
                  <a:cubicBezTo>
                    <a:pt x="20" y="3"/>
                    <a:pt x="22" y="3"/>
                    <a:pt x="23" y="3"/>
                  </a:cubicBezTo>
                  <a:cubicBezTo>
                    <a:pt x="23" y="4"/>
                    <a:pt x="23" y="4"/>
                    <a:pt x="23" y="5"/>
                  </a:cubicBezTo>
                  <a:cubicBezTo>
                    <a:pt x="21" y="5"/>
                    <a:pt x="20" y="4"/>
                    <a:pt x="18" y="4"/>
                  </a:cubicBezTo>
                  <a:cubicBezTo>
                    <a:pt x="18" y="5"/>
                    <a:pt x="18" y="6"/>
                    <a:pt x="18" y="7"/>
                  </a:cubicBezTo>
                  <a:cubicBezTo>
                    <a:pt x="19" y="8"/>
                    <a:pt x="20" y="9"/>
                    <a:pt x="21" y="9"/>
                  </a:cubicBezTo>
                  <a:cubicBezTo>
                    <a:pt x="20" y="11"/>
                    <a:pt x="19" y="13"/>
                    <a:pt x="19" y="14"/>
                  </a:cubicBezTo>
                  <a:cubicBezTo>
                    <a:pt x="15" y="15"/>
                    <a:pt x="12" y="15"/>
                    <a:pt x="9" y="16"/>
                  </a:cubicBezTo>
                  <a:cubicBezTo>
                    <a:pt x="8" y="14"/>
                    <a:pt x="7" y="12"/>
                    <a:pt x="6" y="10"/>
                  </a:cubicBezTo>
                  <a:cubicBezTo>
                    <a:pt x="4" y="9"/>
                    <a:pt x="2" y="7"/>
                    <a:pt x="0" y="6"/>
                  </a:cubicBezTo>
                  <a:cubicBezTo>
                    <a:pt x="1" y="5"/>
                    <a:pt x="1" y="4"/>
                    <a:pt x="2" y="3"/>
                  </a:cubicBezTo>
                  <a:cubicBezTo>
                    <a:pt x="3" y="2"/>
                    <a:pt x="5" y="2"/>
                    <a:pt x="6" y="1"/>
                  </a:cubicBezTo>
                  <a:cubicBezTo>
                    <a:pt x="7" y="1"/>
                    <a:pt x="8" y="1"/>
                    <a:pt x="9" y="1"/>
                  </a:cubicBezTo>
                  <a:cubicBezTo>
                    <a:pt x="11" y="3"/>
                    <a:pt x="13" y="2"/>
                    <a:pt x="15" y="1"/>
                  </a:cubicBezTo>
                  <a:cubicBezTo>
                    <a:pt x="16" y="1"/>
                    <a:pt x="17" y="1"/>
                    <a:pt x="18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09" name="Freeform 2337"/>
            <p:cNvSpPr>
              <a:spLocks/>
            </p:cNvSpPr>
            <p:nvPr/>
          </p:nvSpPr>
          <p:spPr bwMode="auto">
            <a:xfrm>
              <a:off x="2720260" y="2700543"/>
              <a:ext cx="36327" cy="57472"/>
            </a:xfrm>
            <a:custGeom>
              <a:avLst/>
              <a:gdLst/>
              <a:ahLst/>
              <a:cxnLst>
                <a:cxn ang="0">
                  <a:pos x="16" y="23"/>
                </a:cxn>
                <a:cxn ang="0">
                  <a:pos x="11" y="24"/>
                </a:cxn>
                <a:cxn ang="0">
                  <a:pos x="7" y="25"/>
                </a:cxn>
                <a:cxn ang="0">
                  <a:pos x="3" y="21"/>
                </a:cxn>
                <a:cxn ang="0">
                  <a:pos x="1" y="11"/>
                </a:cxn>
                <a:cxn ang="0">
                  <a:pos x="0" y="9"/>
                </a:cxn>
                <a:cxn ang="0">
                  <a:pos x="0" y="5"/>
                </a:cxn>
                <a:cxn ang="0">
                  <a:pos x="7" y="0"/>
                </a:cxn>
                <a:cxn ang="0">
                  <a:pos x="12" y="4"/>
                </a:cxn>
                <a:cxn ang="0">
                  <a:pos x="16" y="23"/>
                </a:cxn>
              </a:cxnLst>
              <a:rect l="0" t="0" r="r" b="b"/>
              <a:pathLst>
                <a:path w="16" h="25">
                  <a:moveTo>
                    <a:pt x="16" y="23"/>
                  </a:moveTo>
                  <a:cubicBezTo>
                    <a:pt x="14" y="24"/>
                    <a:pt x="13" y="24"/>
                    <a:pt x="11" y="24"/>
                  </a:cubicBezTo>
                  <a:cubicBezTo>
                    <a:pt x="10" y="25"/>
                    <a:pt x="9" y="25"/>
                    <a:pt x="7" y="25"/>
                  </a:cubicBezTo>
                  <a:cubicBezTo>
                    <a:pt x="6" y="24"/>
                    <a:pt x="4" y="22"/>
                    <a:pt x="3" y="21"/>
                  </a:cubicBezTo>
                  <a:cubicBezTo>
                    <a:pt x="3" y="17"/>
                    <a:pt x="3" y="14"/>
                    <a:pt x="1" y="11"/>
                  </a:cubicBezTo>
                  <a:cubicBezTo>
                    <a:pt x="1" y="10"/>
                    <a:pt x="0" y="10"/>
                    <a:pt x="0" y="9"/>
                  </a:cubicBezTo>
                  <a:cubicBezTo>
                    <a:pt x="0" y="7"/>
                    <a:pt x="0" y="6"/>
                    <a:pt x="0" y="5"/>
                  </a:cubicBezTo>
                  <a:cubicBezTo>
                    <a:pt x="2" y="3"/>
                    <a:pt x="5" y="1"/>
                    <a:pt x="7" y="0"/>
                  </a:cubicBezTo>
                  <a:cubicBezTo>
                    <a:pt x="9" y="1"/>
                    <a:pt x="11" y="2"/>
                    <a:pt x="12" y="4"/>
                  </a:cubicBezTo>
                  <a:cubicBezTo>
                    <a:pt x="14" y="10"/>
                    <a:pt x="14" y="17"/>
                    <a:pt x="16" y="2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10" name="Freeform 2341"/>
            <p:cNvSpPr>
              <a:spLocks/>
            </p:cNvSpPr>
            <p:nvPr/>
          </p:nvSpPr>
          <p:spPr bwMode="auto">
            <a:xfrm>
              <a:off x="2977799" y="1955575"/>
              <a:ext cx="34158" cy="31989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0" y="2"/>
                </a:cxn>
                <a:cxn ang="0">
                  <a:pos x="1" y="1"/>
                </a:cxn>
                <a:cxn ang="0">
                  <a:pos x="5" y="1"/>
                </a:cxn>
                <a:cxn ang="0">
                  <a:pos x="8" y="1"/>
                </a:cxn>
                <a:cxn ang="0">
                  <a:pos x="11" y="2"/>
                </a:cxn>
                <a:cxn ang="0">
                  <a:pos x="15" y="14"/>
                </a:cxn>
                <a:cxn ang="0">
                  <a:pos x="9" y="13"/>
                </a:cxn>
                <a:cxn ang="0">
                  <a:pos x="1" y="5"/>
                </a:cxn>
              </a:cxnLst>
              <a:rect l="0" t="0" r="r" b="b"/>
              <a:pathLst>
                <a:path w="15" h="14">
                  <a:moveTo>
                    <a:pt x="1" y="5"/>
                  </a:moveTo>
                  <a:cubicBezTo>
                    <a:pt x="1" y="3"/>
                    <a:pt x="1" y="3"/>
                    <a:pt x="0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4" y="1"/>
                    <a:pt x="5" y="1"/>
                  </a:cubicBezTo>
                  <a:cubicBezTo>
                    <a:pt x="6" y="0"/>
                    <a:pt x="7" y="1"/>
                    <a:pt x="8" y="1"/>
                  </a:cubicBezTo>
                  <a:cubicBezTo>
                    <a:pt x="9" y="1"/>
                    <a:pt x="10" y="2"/>
                    <a:pt x="11" y="2"/>
                  </a:cubicBezTo>
                  <a:cubicBezTo>
                    <a:pt x="13" y="6"/>
                    <a:pt x="14" y="10"/>
                    <a:pt x="15" y="14"/>
                  </a:cubicBezTo>
                  <a:cubicBezTo>
                    <a:pt x="13" y="14"/>
                    <a:pt x="11" y="13"/>
                    <a:pt x="9" y="13"/>
                  </a:cubicBezTo>
                  <a:cubicBezTo>
                    <a:pt x="8" y="8"/>
                    <a:pt x="6" y="6"/>
                    <a:pt x="1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11" name="Freeform 2342"/>
            <p:cNvSpPr>
              <a:spLocks/>
            </p:cNvSpPr>
            <p:nvPr/>
          </p:nvSpPr>
          <p:spPr bwMode="auto">
            <a:xfrm>
              <a:off x="3074309" y="1863945"/>
              <a:ext cx="24941" cy="22772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1" y="7"/>
                </a:cxn>
                <a:cxn ang="0">
                  <a:pos x="4" y="2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11" y="0"/>
                </a:cxn>
                <a:cxn ang="0">
                  <a:pos x="11" y="3"/>
                </a:cxn>
                <a:cxn ang="0">
                  <a:pos x="6" y="6"/>
                </a:cxn>
                <a:cxn ang="0">
                  <a:pos x="2" y="9"/>
                </a:cxn>
                <a:cxn ang="0">
                  <a:pos x="0" y="10"/>
                </a:cxn>
              </a:cxnLst>
              <a:rect l="0" t="0" r="r" b="b"/>
              <a:pathLst>
                <a:path w="11" h="10">
                  <a:moveTo>
                    <a:pt x="0" y="10"/>
                  </a:moveTo>
                  <a:cubicBezTo>
                    <a:pt x="0" y="9"/>
                    <a:pt x="0" y="8"/>
                    <a:pt x="1" y="7"/>
                  </a:cubicBezTo>
                  <a:cubicBezTo>
                    <a:pt x="2" y="5"/>
                    <a:pt x="3" y="4"/>
                    <a:pt x="4" y="2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8" y="3"/>
                    <a:pt x="9" y="2"/>
                    <a:pt x="11" y="0"/>
                  </a:cubicBezTo>
                  <a:cubicBezTo>
                    <a:pt x="11" y="1"/>
                    <a:pt x="11" y="2"/>
                    <a:pt x="11" y="3"/>
                  </a:cubicBezTo>
                  <a:cubicBezTo>
                    <a:pt x="10" y="4"/>
                    <a:pt x="8" y="5"/>
                    <a:pt x="6" y="6"/>
                  </a:cubicBezTo>
                  <a:cubicBezTo>
                    <a:pt x="5" y="7"/>
                    <a:pt x="3" y="8"/>
                    <a:pt x="2" y="9"/>
                  </a:cubicBezTo>
                  <a:cubicBezTo>
                    <a:pt x="2" y="9"/>
                    <a:pt x="1" y="10"/>
                    <a:pt x="0" y="1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12" name="Freeform 2344"/>
            <p:cNvSpPr>
              <a:spLocks/>
            </p:cNvSpPr>
            <p:nvPr/>
          </p:nvSpPr>
          <p:spPr bwMode="auto">
            <a:xfrm>
              <a:off x="2559229" y="2465775"/>
              <a:ext cx="24941" cy="23314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1" y="0"/>
                </a:cxn>
                <a:cxn ang="0">
                  <a:pos x="11" y="1"/>
                </a:cxn>
                <a:cxn ang="0">
                  <a:pos x="8" y="5"/>
                </a:cxn>
                <a:cxn ang="0">
                  <a:pos x="1" y="10"/>
                </a:cxn>
                <a:cxn ang="0">
                  <a:pos x="0" y="9"/>
                </a:cxn>
                <a:cxn ang="0">
                  <a:pos x="10" y="0"/>
                </a:cxn>
              </a:cxnLst>
              <a:rect l="0" t="0" r="r" b="b"/>
              <a:pathLst>
                <a:path w="11" h="10">
                  <a:moveTo>
                    <a:pt x="10" y="0"/>
                  </a:moveTo>
                  <a:cubicBezTo>
                    <a:pt x="10" y="0"/>
                    <a:pt x="11" y="0"/>
                    <a:pt x="11" y="0"/>
                  </a:cubicBezTo>
                  <a:cubicBezTo>
                    <a:pt x="11" y="0"/>
                    <a:pt x="11" y="1"/>
                    <a:pt x="11" y="1"/>
                  </a:cubicBezTo>
                  <a:cubicBezTo>
                    <a:pt x="10" y="2"/>
                    <a:pt x="9" y="3"/>
                    <a:pt x="8" y="5"/>
                  </a:cubicBezTo>
                  <a:cubicBezTo>
                    <a:pt x="5" y="9"/>
                    <a:pt x="5" y="9"/>
                    <a:pt x="1" y="10"/>
                  </a:cubicBezTo>
                  <a:cubicBezTo>
                    <a:pt x="0" y="10"/>
                    <a:pt x="0" y="9"/>
                    <a:pt x="0" y="9"/>
                  </a:cubicBezTo>
                  <a:cubicBezTo>
                    <a:pt x="2" y="5"/>
                    <a:pt x="6" y="2"/>
                    <a:pt x="1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13" name="Freeform 2345"/>
            <p:cNvSpPr>
              <a:spLocks/>
            </p:cNvSpPr>
            <p:nvPr/>
          </p:nvSpPr>
          <p:spPr bwMode="auto">
            <a:xfrm>
              <a:off x="2517481" y="2495595"/>
              <a:ext cx="29821" cy="23314"/>
            </a:xfrm>
            <a:custGeom>
              <a:avLst/>
              <a:gdLst/>
              <a:ahLst/>
              <a:cxnLst>
                <a:cxn ang="0">
                  <a:pos x="1" y="8"/>
                </a:cxn>
                <a:cxn ang="0">
                  <a:pos x="0" y="3"/>
                </a:cxn>
                <a:cxn ang="0">
                  <a:pos x="13" y="0"/>
                </a:cxn>
                <a:cxn ang="0">
                  <a:pos x="10" y="3"/>
                </a:cxn>
                <a:cxn ang="0">
                  <a:pos x="5" y="5"/>
                </a:cxn>
                <a:cxn ang="0">
                  <a:pos x="4" y="10"/>
                </a:cxn>
                <a:cxn ang="0">
                  <a:pos x="1" y="8"/>
                </a:cxn>
              </a:cxnLst>
              <a:rect l="0" t="0" r="r" b="b"/>
              <a:pathLst>
                <a:path w="13" h="10">
                  <a:moveTo>
                    <a:pt x="1" y="8"/>
                  </a:moveTo>
                  <a:cubicBezTo>
                    <a:pt x="1" y="6"/>
                    <a:pt x="0" y="5"/>
                    <a:pt x="0" y="3"/>
                  </a:cubicBezTo>
                  <a:cubicBezTo>
                    <a:pt x="4" y="3"/>
                    <a:pt x="8" y="0"/>
                    <a:pt x="13" y="0"/>
                  </a:cubicBezTo>
                  <a:cubicBezTo>
                    <a:pt x="12" y="2"/>
                    <a:pt x="10" y="2"/>
                    <a:pt x="10" y="3"/>
                  </a:cubicBezTo>
                  <a:cubicBezTo>
                    <a:pt x="8" y="4"/>
                    <a:pt x="6" y="5"/>
                    <a:pt x="5" y="5"/>
                  </a:cubicBezTo>
                  <a:cubicBezTo>
                    <a:pt x="4" y="7"/>
                    <a:pt x="4" y="8"/>
                    <a:pt x="4" y="10"/>
                  </a:cubicBezTo>
                  <a:cubicBezTo>
                    <a:pt x="3" y="9"/>
                    <a:pt x="2" y="9"/>
                    <a:pt x="1" y="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14" name="Freeform 2364"/>
            <p:cNvSpPr>
              <a:spLocks/>
            </p:cNvSpPr>
            <p:nvPr/>
          </p:nvSpPr>
          <p:spPr bwMode="auto">
            <a:xfrm>
              <a:off x="2593387" y="2380651"/>
              <a:ext cx="20603" cy="25483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4" y="0"/>
                </a:cxn>
                <a:cxn ang="0">
                  <a:pos x="7" y="3"/>
                </a:cxn>
                <a:cxn ang="0">
                  <a:pos x="9" y="5"/>
                </a:cxn>
                <a:cxn ang="0">
                  <a:pos x="6" y="11"/>
                </a:cxn>
                <a:cxn ang="0">
                  <a:pos x="0" y="4"/>
                </a:cxn>
              </a:cxnLst>
              <a:rect l="0" t="0" r="r" b="b"/>
              <a:pathLst>
                <a:path w="9" h="11">
                  <a:moveTo>
                    <a:pt x="0" y="4"/>
                  </a:moveTo>
                  <a:cubicBezTo>
                    <a:pt x="1" y="3"/>
                    <a:pt x="3" y="2"/>
                    <a:pt x="4" y="0"/>
                  </a:cubicBezTo>
                  <a:cubicBezTo>
                    <a:pt x="5" y="1"/>
                    <a:pt x="6" y="2"/>
                    <a:pt x="7" y="3"/>
                  </a:cubicBezTo>
                  <a:cubicBezTo>
                    <a:pt x="8" y="4"/>
                    <a:pt x="9" y="4"/>
                    <a:pt x="9" y="5"/>
                  </a:cubicBezTo>
                  <a:cubicBezTo>
                    <a:pt x="9" y="7"/>
                    <a:pt x="8" y="9"/>
                    <a:pt x="6" y="11"/>
                  </a:cubicBezTo>
                  <a:cubicBezTo>
                    <a:pt x="4" y="9"/>
                    <a:pt x="2" y="7"/>
                    <a:pt x="0" y="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15" name="Freeform 2379"/>
            <p:cNvSpPr>
              <a:spLocks/>
            </p:cNvSpPr>
            <p:nvPr/>
          </p:nvSpPr>
          <p:spPr bwMode="auto">
            <a:xfrm>
              <a:off x="2446454" y="2369265"/>
              <a:ext cx="18434" cy="2060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8" y="4"/>
                </a:cxn>
                <a:cxn ang="0">
                  <a:pos x="3" y="9"/>
                </a:cxn>
                <a:cxn ang="0">
                  <a:pos x="0" y="8"/>
                </a:cxn>
                <a:cxn ang="0">
                  <a:pos x="1" y="7"/>
                </a:cxn>
                <a:cxn ang="0">
                  <a:pos x="2" y="3"/>
                </a:cxn>
                <a:cxn ang="0">
                  <a:pos x="6" y="0"/>
                </a:cxn>
              </a:cxnLst>
              <a:rect l="0" t="0" r="r" b="b"/>
              <a:pathLst>
                <a:path w="8" h="9">
                  <a:moveTo>
                    <a:pt x="6" y="0"/>
                  </a:moveTo>
                  <a:cubicBezTo>
                    <a:pt x="7" y="2"/>
                    <a:pt x="7" y="3"/>
                    <a:pt x="8" y="4"/>
                  </a:cubicBezTo>
                  <a:cubicBezTo>
                    <a:pt x="6" y="6"/>
                    <a:pt x="5" y="7"/>
                    <a:pt x="3" y="9"/>
                  </a:cubicBezTo>
                  <a:cubicBezTo>
                    <a:pt x="3" y="9"/>
                    <a:pt x="2" y="8"/>
                    <a:pt x="0" y="8"/>
                  </a:cubicBezTo>
                  <a:cubicBezTo>
                    <a:pt x="1" y="8"/>
                    <a:pt x="1" y="8"/>
                    <a:pt x="1" y="7"/>
                  </a:cubicBezTo>
                  <a:cubicBezTo>
                    <a:pt x="1" y="6"/>
                    <a:pt x="2" y="5"/>
                    <a:pt x="2" y="3"/>
                  </a:cubicBezTo>
                  <a:cubicBezTo>
                    <a:pt x="3" y="2"/>
                    <a:pt x="5" y="2"/>
                    <a:pt x="6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16" name="Freeform 2384"/>
            <p:cNvSpPr>
              <a:spLocks/>
            </p:cNvSpPr>
            <p:nvPr/>
          </p:nvSpPr>
          <p:spPr bwMode="auto">
            <a:xfrm>
              <a:off x="3037440" y="1974010"/>
              <a:ext cx="9217" cy="25483"/>
            </a:xfrm>
            <a:custGeom>
              <a:avLst/>
              <a:gdLst/>
              <a:ahLst/>
              <a:cxnLst>
                <a:cxn ang="0">
                  <a:pos x="2" y="11"/>
                </a:cxn>
                <a:cxn ang="0">
                  <a:pos x="1" y="11"/>
                </a:cxn>
                <a:cxn ang="0">
                  <a:pos x="1" y="10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2" y="11"/>
                </a:cxn>
              </a:cxnLst>
              <a:rect l="0" t="0" r="r" b="b"/>
              <a:pathLst>
                <a:path w="4" h="11"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1" y="10"/>
                    <a:pt x="1" y="10"/>
                  </a:cubicBezTo>
                  <a:cubicBezTo>
                    <a:pt x="0" y="8"/>
                    <a:pt x="0" y="5"/>
                    <a:pt x="0" y="2"/>
                  </a:cubicBezTo>
                  <a:cubicBezTo>
                    <a:pt x="1" y="1"/>
                    <a:pt x="2" y="1"/>
                    <a:pt x="4" y="0"/>
                  </a:cubicBezTo>
                  <a:cubicBezTo>
                    <a:pt x="4" y="4"/>
                    <a:pt x="4" y="7"/>
                    <a:pt x="2" y="1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17" name="Freeform 2389"/>
            <p:cNvSpPr>
              <a:spLocks/>
            </p:cNvSpPr>
            <p:nvPr/>
          </p:nvSpPr>
          <p:spPr bwMode="auto">
            <a:xfrm>
              <a:off x="2474106" y="2272756"/>
              <a:ext cx="18434" cy="16266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6" y="7"/>
                </a:cxn>
                <a:cxn ang="0">
                  <a:pos x="2" y="6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7" y="2"/>
                </a:cxn>
              </a:cxnLst>
              <a:rect l="0" t="0" r="r" b="b"/>
              <a:pathLst>
                <a:path w="8" h="7">
                  <a:moveTo>
                    <a:pt x="7" y="2"/>
                  </a:moveTo>
                  <a:cubicBezTo>
                    <a:pt x="8" y="4"/>
                    <a:pt x="7" y="5"/>
                    <a:pt x="6" y="7"/>
                  </a:cubicBezTo>
                  <a:cubicBezTo>
                    <a:pt x="5" y="6"/>
                    <a:pt x="3" y="6"/>
                    <a:pt x="2" y="6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4" y="1"/>
                    <a:pt x="6" y="1"/>
                    <a:pt x="7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18" name="Freeform 2396"/>
            <p:cNvSpPr>
              <a:spLocks/>
            </p:cNvSpPr>
            <p:nvPr/>
          </p:nvSpPr>
          <p:spPr bwMode="auto">
            <a:xfrm>
              <a:off x="2604773" y="2601322"/>
              <a:ext cx="14097" cy="14097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3" y="6"/>
                </a:cxn>
                <a:cxn ang="0">
                  <a:pos x="0" y="6"/>
                </a:cxn>
                <a:cxn ang="0">
                  <a:pos x="6" y="0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cubicBezTo>
                    <a:pt x="5" y="2"/>
                    <a:pt x="4" y="4"/>
                    <a:pt x="3" y="6"/>
                  </a:cubicBezTo>
                  <a:cubicBezTo>
                    <a:pt x="2" y="6"/>
                    <a:pt x="1" y="6"/>
                    <a:pt x="0" y="6"/>
                  </a:cubicBezTo>
                  <a:cubicBezTo>
                    <a:pt x="1" y="4"/>
                    <a:pt x="2" y="1"/>
                    <a:pt x="6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19" name="Freeform 2399"/>
            <p:cNvSpPr>
              <a:spLocks/>
            </p:cNvSpPr>
            <p:nvPr/>
          </p:nvSpPr>
          <p:spPr bwMode="auto">
            <a:xfrm>
              <a:off x="3072140" y="1902983"/>
              <a:ext cx="17892" cy="1355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3" y="0"/>
                </a:cxn>
                <a:cxn ang="0">
                  <a:pos x="8" y="3"/>
                </a:cxn>
                <a:cxn ang="0">
                  <a:pos x="8" y="5"/>
                </a:cxn>
                <a:cxn ang="0">
                  <a:pos x="0" y="6"/>
                </a:cxn>
              </a:cxnLst>
              <a:rect l="0" t="0" r="r" b="b"/>
              <a:pathLst>
                <a:path w="8" h="6">
                  <a:moveTo>
                    <a:pt x="0" y="6"/>
                  </a:moveTo>
                  <a:cubicBezTo>
                    <a:pt x="1" y="4"/>
                    <a:pt x="2" y="2"/>
                    <a:pt x="3" y="0"/>
                  </a:cubicBezTo>
                  <a:cubicBezTo>
                    <a:pt x="5" y="1"/>
                    <a:pt x="6" y="2"/>
                    <a:pt x="8" y="3"/>
                  </a:cubicBezTo>
                  <a:cubicBezTo>
                    <a:pt x="8" y="4"/>
                    <a:pt x="8" y="4"/>
                    <a:pt x="8" y="5"/>
                  </a:cubicBezTo>
                  <a:cubicBezTo>
                    <a:pt x="5" y="5"/>
                    <a:pt x="3" y="5"/>
                    <a:pt x="0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Arial"/>
              </a:endParaRPr>
            </a:p>
          </p:txBody>
        </p:sp>
      </p:grpSp>
      <p:grpSp>
        <p:nvGrpSpPr>
          <p:cNvPr id="520" name="Group 519"/>
          <p:cNvGrpSpPr/>
          <p:nvPr/>
        </p:nvGrpSpPr>
        <p:grpSpPr>
          <a:xfrm>
            <a:off x="3249648" y="3933882"/>
            <a:ext cx="279900" cy="352055"/>
            <a:chOff x="2701825" y="3233515"/>
            <a:chExt cx="378990" cy="476041"/>
          </a:xfrm>
          <a:solidFill>
            <a:schemeClr val="bg1">
              <a:lumMod val="65000"/>
            </a:schemeClr>
          </a:solidFill>
        </p:grpSpPr>
        <p:sp>
          <p:nvSpPr>
            <p:cNvPr id="521" name="Freeform 2190"/>
            <p:cNvSpPr>
              <a:spLocks/>
            </p:cNvSpPr>
            <p:nvPr/>
          </p:nvSpPr>
          <p:spPr bwMode="auto">
            <a:xfrm>
              <a:off x="2701825" y="3440630"/>
              <a:ext cx="234226" cy="213622"/>
            </a:xfrm>
            <a:custGeom>
              <a:avLst/>
              <a:gdLst/>
              <a:ahLst/>
              <a:cxnLst>
                <a:cxn ang="0">
                  <a:pos x="8" y="84"/>
                </a:cxn>
                <a:cxn ang="0">
                  <a:pos x="5" y="81"/>
                </a:cxn>
                <a:cxn ang="0">
                  <a:pos x="9" y="77"/>
                </a:cxn>
                <a:cxn ang="0">
                  <a:pos x="12" y="68"/>
                </a:cxn>
                <a:cxn ang="0">
                  <a:pos x="0" y="66"/>
                </a:cxn>
                <a:cxn ang="0">
                  <a:pos x="5" y="62"/>
                </a:cxn>
                <a:cxn ang="0">
                  <a:pos x="15" y="52"/>
                </a:cxn>
                <a:cxn ang="0">
                  <a:pos x="20" y="53"/>
                </a:cxn>
                <a:cxn ang="0">
                  <a:pos x="28" y="54"/>
                </a:cxn>
                <a:cxn ang="0">
                  <a:pos x="31" y="48"/>
                </a:cxn>
                <a:cxn ang="0">
                  <a:pos x="39" y="44"/>
                </a:cxn>
                <a:cxn ang="0">
                  <a:pos x="50" y="41"/>
                </a:cxn>
                <a:cxn ang="0">
                  <a:pos x="62" y="33"/>
                </a:cxn>
                <a:cxn ang="0">
                  <a:pos x="72" y="25"/>
                </a:cxn>
                <a:cxn ang="0">
                  <a:pos x="76" y="18"/>
                </a:cxn>
                <a:cxn ang="0">
                  <a:pos x="78" y="10"/>
                </a:cxn>
                <a:cxn ang="0">
                  <a:pos x="85" y="0"/>
                </a:cxn>
                <a:cxn ang="0">
                  <a:pos x="93" y="5"/>
                </a:cxn>
                <a:cxn ang="0">
                  <a:pos x="95" y="11"/>
                </a:cxn>
                <a:cxn ang="0">
                  <a:pos x="99" y="7"/>
                </a:cxn>
                <a:cxn ang="0">
                  <a:pos x="98" y="11"/>
                </a:cxn>
                <a:cxn ang="0">
                  <a:pos x="97" y="22"/>
                </a:cxn>
                <a:cxn ang="0">
                  <a:pos x="102" y="49"/>
                </a:cxn>
                <a:cxn ang="0">
                  <a:pos x="98" y="67"/>
                </a:cxn>
                <a:cxn ang="0">
                  <a:pos x="90" y="75"/>
                </a:cxn>
                <a:cxn ang="0">
                  <a:pos x="87" y="80"/>
                </a:cxn>
                <a:cxn ang="0">
                  <a:pos x="79" y="83"/>
                </a:cxn>
                <a:cxn ang="0">
                  <a:pos x="74" y="89"/>
                </a:cxn>
                <a:cxn ang="0">
                  <a:pos x="71" y="86"/>
                </a:cxn>
                <a:cxn ang="0">
                  <a:pos x="60" y="84"/>
                </a:cxn>
                <a:cxn ang="0">
                  <a:pos x="63" y="83"/>
                </a:cxn>
                <a:cxn ang="0">
                  <a:pos x="60" y="76"/>
                </a:cxn>
                <a:cxn ang="0">
                  <a:pos x="59" y="75"/>
                </a:cxn>
                <a:cxn ang="0">
                  <a:pos x="53" y="76"/>
                </a:cxn>
                <a:cxn ang="0">
                  <a:pos x="47" y="81"/>
                </a:cxn>
                <a:cxn ang="0">
                  <a:pos x="38" y="83"/>
                </a:cxn>
                <a:cxn ang="0">
                  <a:pos x="25" y="91"/>
                </a:cxn>
                <a:cxn ang="0">
                  <a:pos x="16" y="93"/>
                </a:cxn>
                <a:cxn ang="0">
                  <a:pos x="19" y="86"/>
                </a:cxn>
                <a:cxn ang="0">
                  <a:pos x="28" y="82"/>
                </a:cxn>
                <a:cxn ang="0">
                  <a:pos x="19" y="83"/>
                </a:cxn>
              </a:cxnLst>
              <a:rect l="0" t="0" r="r" b="b"/>
              <a:pathLst>
                <a:path w="102" h="93">
                  <a:moveTo>
                    <a:pt x="9" y="81"/>
                  </a:moveTo>
                  <a:cubicBezTo>
                    <a:pt x="7" y="82"/>
                    <a:pt x="7" y="83"/>
                    <a:pt x="8" y="84"/>
                  </a:cubicBezTo>
                  <a:cubicBezTo>
                    <a:pt x="7" y="84"/>
                    <a:pt x="6" y="83"/>
                    <a:pt x="5" y="83"/>
                  </a:cubicBezTo>
                  <a:cubicBezTo>
                    <a:pt x="5" y="82"/>
                    <a:pt x="5" y="81"/>
                    <a:pt x="5" y="81"/>
                  </a:cubicBezTo>
                  <a:cubicBezTo>
                    <a:pt x="5" y="81"/>
                    <a:pt x="6" y="81"/>
                    <a:pt x="7" y="81"/>
                  </a:cubicBezTo>
                  <a:cubicBezTo>
                    <a:pt x="8" y="79"/>
                    <a:pt x="8" y="78"/>
                    <a:pt x="9" y="77"/>
                  </a:cubicBezTo>
                  <a:cubicBezTo>
                    <a:pt x="10" y="77"/>
                    <a:pt x="12" y="77"/>
                    <a:pt x="13" y="77"/>
                  </a:cubicBezTo>
                  <a:cubicBezTo>
                    <a:pt x="13" y="74"/>
                    <a:pt x="13" y="71"/>
                    <a:pt x="12" y="68"/>
                  </a:cubicBezTo>
                  <a:cubicBezTo>
                    <a:pt x="10" y="67"/>
                    <a:pt x="8" y="66"/>
                    <a:pt x="6" y="66"/>
                  </a:cubicBezTo>
                  <a:cubicBezTo>
                    <a:pt x="4" y="66"/>
                    <a:pt x="2" y="66"/>
                    <a:pt x="0" y="66"/>
                  </a:cubicBezTo>
                  <a:cubicBezTo>
                    <a:pt x="1" y="64"/>
                    <a:pt x="1" y="63"/>
                    <a:pt x="1" y="62"/>
                  </a:cubicBezTo>
                  <a:cubicBezTo>
                    <a:pt x="3" y="62"/>
                    <a:pt x="4" y="62"/>
                    <a:pt x="5" y="62"/>
                  </a:cubicBezTo>
                  <a:cubicBezTo>
                    <a:pt x="8" y="60"/>
                    <a:pt x="10" y="57"/>
                    <a:pt x="13" y="57"/>
                  </a:cubicBezTo>
                  <a:cubicBezTo>
                    <a:pt x="14" y="55"/>
                    <a:pt x="15" y="54"/>
                    <a:pt x="15" y="52"/>
                  </a:cubicBezTo>
                  <a:cubicBezTo>
                    <a:pt x="17" y="52"/>
                    <a:pt x="18" y="52"/>
                    <a:pt x="19" y="52"/>
                  </a:cubicBezTo>
                  <a:cubicBezTo>
                    <a:pt x="19" y="53"/>
                    <a:pt x="20" y="53"/>
                    <a:pt x="20" y="53"/>
                  </a:cubicBezTo>
                  <a:cubicBezTo>
                    <a:pt x="22" y="54"/>
                    <a:pt x="24" y="53"/>
                    <a:pt x="26" y="52"/>
                  </a:cubicBezTo>
                  <a:cubicBezTo>
                    <a:pt x="27" y="53"/>
                    <a:pt x="27" y="53"/>
                    <a:pt x="28" y="54"/>
                  </a:cubicBezTo>
                  <a:cubicBezTo>
                    <a:pt x="29" y="53"/>
                    <a:pt x="30" y="53"/>
                    <a:pt x="31" y="52"/>
                  </a:cubicBezTo>
                  <a:cubicBezTo>
                    <a:pt x="31" y="51"/>
                    <a:pt x="31" y="49"/>
                    <a:pt x="31" y="48"/>
                  </a:cubicBezTo>
                  <a:cubicBezTo>
                    <a:pt x="32" y="48"/>
                    <a:pt x="33" y="48"/>
                    <a:pt x="34" y="48"/>
                  </a:cubicBezTo>
                  <a:cubicBezTo>
                    <a:pt x="36" y="47"/>
                    <a:pt x="36" y="44"/>
                    <a:pt x="39" y="44"/>
                  </a:cubicBezTo>
                  <a:cubicBezTo>
                    <a:pt x="39" y="43"/>
                    <a:pt x="39" y="42"/>
                    <a:pt x="39" y="41"/>
                  </a:cubicBezTo>
                  <a:cubicBezTo>
                    <a:pt x="43" y="42"/>
                    <a:pt x="47" y="41"/>
                    <a:pt x="50" y="41"/>
                  </a:cubicBezTo>
                  <a:cubicBezTo>
                    <a:pt x="54" y="40"/>
                    <a:pt x="55" y="36"/>
                    <a:pt x="58" y="33"/>
                  </a:cubicBezTo>
                  <a:cubicBezTo>
                    <a:pt x="59" y="33"/>
                    <a:pt x="61" y="33"/>
                    <a:pt x="62" y="33"/>
                  </a:cubicBezTo>
                  <a:cubicBezTo>
                    <a:pt x="63" y="32"/>
                    <a:pt x="64" y="32"/>
                    <a:pt x="65" y="31"/>
                  </a:cubicBezTo>
                  <a:cubicBezTo>
                    <a:pt x="68" y="30"/>
                    <a:pt x="70" y="28"/>
                    <a:pt x="72" y="25"/>
                  </a:cubicBezTo>
                  <a:cubicBezTo>
                    <a:pt x="72" y="24"/>
                    <a:pt x="73" y="23"/>
                    <a:pt x="74" y="22"/>
                  </a:cubicBezTo>
                  <a:cubicBezTo>
                    <a:pt x="74" y="21"/>
                    <a:pt x="75" y="19"/>
                    <a:pt x="76" y="18"/>
                  </a:cubicBezTo>
                  <a:cubicBezTo>
                    <a:pt x="76" y="17"/>
                    <a:pt x="76" y="15"/>
                    <a:pt x="77" y="14"/>
                  </a:cubicBezTo>
                  <a:cubicBezTo>
                    <a:pt x="77" y="13"/>
                    <a:pt x="77" y="11"/>
                    <a:pt x="78" y="10"/>
                  </a:cubicBezTo>
                  <a:cubicBezTo>
                    <a:pt x="78" y="7"/>
                    <a:pt x="79" y="5"/>
                    <a:pt x="80" y="3"/>
                  </a:cubicBezTo>
                  <a:cubicBezTo>
                    <a:pt x="81" y="2"/>
                    <a:pt x="83" y="1"/>
                    <a:pt x="85" y="0"/>
                  </a:cubicBezTo>
                  <a:cubicBezTo>
                    <a:pt x="88" y="0"/>
                    <a:pt x="90" y="3"/>
                    <a:pt x="94" y="4"/>
                  </a:cubicBezTo>
                  <a:cubicBezTo>
                    <a:pt x="93" y="5"/>
                    <a:pt x="93" y="5"/>
                    <a:pt x="93" y="5"/>
                  </a:cubicBezTo>
                  <a:cubicBezTo>
                    <a:pt x="93" y="6"/>
                    <a:pt x="93" y="8"/>
                    <a:pt x="93" y="9"/>
                  </a:cubicBezTo>
                  <a:cubicBezTo>
                    <a:pt x="93" y="10"/>
                    <a:pt x="94" y="10"/>
                    <a:pt x="95" y="11"/>
                  </a:cubicBezTo>
                  <a:cubicBezTo>
                    <a:pt x="95" y="11"/>
                    <a:pt x="95" y="11"/>
                    <a:pt x="95" y="10"/>
                  </a:cubicBezTo>
                  <a:cubicBezTo>
                    <a:pt x="97" y="9"/>
                    <a:pt x="98" y="8"/>
                    <a:pt x="99" y="7"/>
                  </a:cubicBezTo>
                  <a:cubicBezTo>
                    <a:pt x="99" y="8"/>
                    <a:pt x="100" y="8"/>
                    <a:pt x="100" y="8"/>
                  </a:cubicBezTo>
                  <a:cubicBezTo>
                    <a:pt x="99" y="9"/>
                    <a:pt x="99" y="10"/>
                    <a:pt x="98" y="11"/>
                  </a:cubicBezTo>
                  <a:cubicBezTo>
                    <a:pt x="98" y="14"/>
                    <a:pt x="100" y="16"/>
                    <a:pt x="102" y="18"/>
                  </a:cubicBezTo>
                  <a:cubicBezTo>
                    <a:pt x="100" y="20"/>
                    <a:pt x="99" y="21"/>
                    <a:pt x="97" y="22"/>
                  </a:cubicBezTo>
                  <a:cubicBezTo>
                    <a:pt x="97" y="29"/>
                    <a:pt x="97" y="37"/>
                    <a:pt x="97" y="44"/>
                  </a:cubicBezTo>
                  <a:cubicBezTo>
                    <a:pt x="99" y="46"/>
                    <a:pt x="101" y="48"/>
                    <a:pt x="102" y="49"/>
                  </a:cubicBezTo>
                  <a:cubicBezTo>
                    <a:pt x="102" y="52"/>
                    <a:pt x="99" y="55"/>
                    <a:pt x="99" y="58"/>
                  </a:cubicBezTo>
                  <a:cubicBezTo>
                    <a:pt x="99" y="61"/>
                    <a:pt x="98" y="64"/>
                    <a:pt x="98" y="67"/>
                  </a:cubicBezTo>
                  <a:cubicBezTo>
                    <a:pt x="97" y="70"/>
                    <a:pt x="95" y="73"/>
                    <a:pt x="94" y="75"/>
                  </a:cubicBezTo>
                  <a:cubicBezTo>
                    <a:pt x="93" y="75"/>
                    <a:pt x="91" y="75"/>
                    <a:pt x="90" y="75"/>
                  </a:cubicBezTo>
                  <a:cubicBezTo>
                    <a:pt x="89" y="76"/>
                    <a:pt x="89" y="77"/>
                    <a:pt x="88" y="78"/>
                  </a:cubicBezTo>
                  <a:cubicBezTo>
                    <a:pt x="88" y="78"/>
                    <a:pt x="87" y="79"/>
                    <a:pt x="87" y="80"/>
                  </a:cubicBezTo>
                  <a:cubicBezTo>
                    <a:pt x="85" y="80"/>
                    <a:pt x="82" y="80"/>
                    <a:pt x="80" y="81"/>
                  </a:cubicBezTo>
                  <a:cubicBezTo>
                    <a:pt x="80" y="81"/>
                    <a:pt x="79" y="82"/>
                    <a:pt x="79" y="83"/>
                  </a:cubicBezTo>
                  <a:cubicBezTo>
                    <a:pt x="78" y="84"/>
                    <a:pt x="78" y="85"/>
                    <a:pt x="78" y="87"/>
                  </a:cubicBezTo>
                  <a:cubicBezTo>
                    <a:pt x="77" y="88"/>
                    <a:pt x="75" y="88"/>
                    <a:pt x="74" y="89"/>
                  </a:cubicBezTo>
                  <a:cubicBezTo>
                    <a:pt x="73" y="88"/>
                    <a:pt x="73" y="88"/>
                    <a:pt x="73" y="87"/>
                  </a:cubicBezTo>
                  <a:cubicBezTo>
                    <a:pt x="72" y="87"/>
                    <a:pt x="72" y="87"/>
                    <a:pt x="71" y="86"/>
                  </a:cubicBezTo>
                  <a:cubicBezTo>
                    <a:pt x="69" y="86"/>
                    <a:pt x="67" y="86"/>
                    <a:pt x="65" y="87"/>
                  </a:cubicBezTo>
                  <a:cubicBezTo>
                    <a:pt x="63" y="87"/>
                    <a:pt x="61" y="86"/>
                    <a:pt x="60" y="84"/>
                  </a:cubicBezTo>
                  <a:cubicBezTo>
                    <a:pt x="59" y="83"/>
                    <a:pt x="59" y="83"/>
                    <a:pt x="59" y="82"/>
                  </a:cubicBezTo>
                  <a:cubicBezTo>
                    <a:pt x="60" y="83"/>
                    <a:pt x="61" y="83"/>
                    <a:pt x="63" y="83"/>
                  </a:cubicBezTo>
                  <a:cubicBezTo>
                    <a:pt x="62" y="81"/>
                    <a:pt x="61" y="80"/>
                    <a:pt x="60" y="79"/>
                  </a:cubicBezTo>
                  <a:cubicBezTo>
                    <a:pt x="60" y="78"/>
                    <a:pt x="60" y="77"/>
                    <a:pt x="60" y="76"/>
                  </a:cubicBezTo>
                  <a:cubicBezTo>
                    <a:pt x="59" y="76"/>
                    <a:pt x="59" y="76"/>
                    <a:pt x="59" y="77"/>
                  </a:cubicBezTo>
                  <a:cubicBezTo>
                    <a:pt x="59" y="76"/>
                    <a:pt x="59" y="76"/>
                    <a:pt x="59" y="75"/>
                  </a:cubicBezTo>
                  <a:cubicBezTo>
                    <a:pt x="58" y="76"/>
                    <a:pt x="57" y="77"/>
                    <a:pt x="57" y="77"/>
                  </a:cubicBezTo>
                  <a:cubicBezTo>
                    <a:pt x="55" y="77"/>
                    <a:pt x="54" y="76"/>
                    <a:pt x="53" y="76"/>
                  </a:cubicBezTo>
                  <a:cubicBezTo>
                    <a:pt x="53" y="77"/>
                    <a:pt x="53" y="79"/>
                    <a:pt x="52" y="80"/>
                  </a:cubicBezTo>
                  <a:cubicBezTo>
                    <a:pt x="51" y="81"/>
                    <a:pt x="49" y="81"/>
                    <a:pt x="47" y="81"/>
                  </a:cubicBezTo>
                  <a:cubicBezTo>
                    <a:pt x="45" y="81"/>
                    <a:pt x="43" y="81"/>
                    <a:pt x="41" y="81"/>
                  </a:cubicBezTo>
                  <a:cubicBezTo>
                    <a:pt x="40" y="82"/>
                    <a:pt x="39" y="82"/>
                    <a:pt x="38" y="83"/>
                  </a:cubicBezTo>
                  <a:cubicBezTo>
                    <a:pt x="36" y="85"/>
                    <a:pt x="36" y="89"/>
                    <a:pt x="32" y="91"/>
                  </a:cubicBezTo>
                  <a:cubicBezTo>
                    <a:pt x="30" y="91"/>
                    <a:pt x="28" y="91"/>
                    <a:pt x="25" y="91"/>
                  </a:cubicBezTo>
                  <a:cubicBezTo>
                    <a:pt x="25" y="91"/>
                    <a:pt x="24" y="92"/>
                    <a:pt x="24" y="93"/>
                  </a:cubicBezTo>
                  <a:cubicBezTo>
                    <a:pt x="21" y="93"/>
                    <a:pt x="19" y="93"/>
                    <a:pt x="16" y="93"/>
                  </a:cubicBezTo>
                  <a:cubicBezTo>
                    <a:pt x="15" y="91"/>
                    <a:pt x="12" y="90"/>
                    <a:pt x="12" y="87"/>
                  </a:cubicBezTo>
                  <a:cubicBezTo>
                    <a:pt x="14" y="86"/>
                    <a:pt x="17" y="86"/>
                    <a:pt x="19" y="86"/>
                  </a:cubicBezTo>
                  <a:cubicBezTo>
                    <a:pt x="22" y="86"/>
                    <a:pt x="24" y="86"/>
                    <a:pt x="27" y="85"/>
                  </a:cubicBezTo>
                  <a:cubicBezTo>
                    <a:pt x="28" y="84"/>
                    <a:pt x="29" y="84"/>
                    <a:pt x="28" y="82"/>
                  </a:cubicBezTo>
                  <a:cubicBezTo>
                    <a:pt x="27" y="81"/>
                    <a:pt x="27" y="79"/>
                    <a:pt x="26" y="77"/>
                  </a:cubicBezTo>
                  <a:cubicBezTo>
                    <a:pt x="23" y="78"/>
                    <a:pt x="23" y="82"/>
                    <a:pt x="19" y="83"/>
                  </a:cubicBezTo>
                  <a:cubicBezTo>
                    <a:pt x="16" y="82"/>
                    <a:pt x="12" y="82"/>
                    <a:pt x="9" y="8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22" name="Freeform 2191"/>
            <p:cNvSpPr>
              <a:spLocks/>
            </p:cNvSpPr>
            <p:nvPr/>
          </p:nvSpPr>
          <p:spPr bwMode="auto">
            <a:xfrm>
              <a:off x="2901893" y="3366893"/>
              <a:ext cx="133379" cy="259709"/>
            </a:xfrm>
            <a:custGeom>
              <a:avLst/>
              <a:gdLst/>
              <a:ahLst/>
              <a:cxnLst>
                <a:cxn ang="0">
                  <a:pos x="51" y="33"/>
                </a:cxn>
                <a:cxn ang="0">
                  <a:pos x="57" y="31"/>
                </a:cxn>
                <a:cxn ang="0">
                  <a:pos x="50" y="36"/>
                </a:cxn>
                <a:cxn ang="0">
                  <a:pos x="43" y="44"/>
                </a:cxn>
                <a:cxn ang="0">
                  <a:pos x="58" y="53"/>
                </a:cxn>
                <a:cxn ang="0">
                  <a:pos x="50" y="75"/>
                </a:cxn>
                <a:cxn ang="0">
                  <a:pos x="55" y="92"/>
                </a:cxn>
                <a:cxn ang="0">
                  <a:pos x="53" y="99"/>
                </a:cxn>
                <a:cxn ang="0">
                  <a:pos x="53" y="107"/>
                </a:cxn>
                <a:cxn ang="0">
                  <a:pos x="44" y="107"/>
                </a:cxn>
                <a:cxn ang="0">
                  <a:pos x="38" y="108"/>
                </a:cxn>
                <a:cxn ang="0">
                  <a:pos x="34" y="105"/>
                </a:cxn>
                <a:cxn ang="0">
                  <a:pos x="28" y="112"/>
                </a:cxn>
                <a:cxn ang="0">
                  <a:pos x="24" y="113"/>
                </a:cxn>
                <a:cxn ang="0">
                  <a:pos x="20" y="111"/>
                </a:cxn>
                <a:cxn ang="0">
                  <a:pos x="11" y="112"/>
                </a:cxn>
                <a:cxn ang="0">
                  <a:pos x="8" y="108"/>
                </a:cxn>
                <a:cxn ang="0">
                  <a:pos x="12" y="97"/>
                </a:cxn>
                <a:cxn ang="0">
                  <a:pos x="14" y="87"/>
                </a:cxn>
                <a:cxn ang="0">
                  <a:pos x="17" y="80"/>
                </a:cxn>
                <a:cxn ang="0">
                  <a:pos x="12" y="55"/>
                </a:cxn>
                <a:cxn ang="0">
                  <a:pos x="12" y="44"/>
                </a:cxn>
                <a:cxn ang="0">
                  <a:pos x="13" y="39"/>
                </a:cxn>
                <a:cxn ang="0">
                  <a:pos x="8" y="41"/>
                </a:cxn>
                <a:cxn ang="0">
                  <a:pos x="7" y="40"/>
                </a:cxn>
                <a:cxn ang="0">
                  <a:pos x="0" y="31"/>
                </a:cxn>
                <a:cxn ang="0">
                  <a:pos x="6" y="22"/>
                </a:cxn>
                <a:cxn ang="0">
                  <a:pos x="16" y="18"/>
                </a:cxn>
                <a:cxn ang="0">
                  <a:pos x="22" y="9"/>
                </a:cxn>
                <a:cxn ang="0">
                  <a:pos x="24" y="1"/>
                </a:cxn>
                <a:cxn ang="0">
                  <a:pos x="39" y="8"/>
                </a:cxn>
                <a:cxn ang="0">
                  <a:pos x="47" y="6"/>
                </a:cxn>
                <a:cxn ang="0">
                  <a:pos x="51" y="8"/>
                </a:cxn>
                <a:cxn ang="0">
                  <a:pos x="58" y="15"/>
                </a:cxn>
                <a:cxn ang="0">
                  <a:pos x="47" y="29"/>
                </a:cxn>
              </a:cxnLst>
              <a:rect l="0" t="0" r="r" b="b"/>
              <a:pathLst>
                <a:path w="58" h="113">
                  <a:moveTo>
                    <a:pt x="47" y="29"/>
                  </a:moveTo>
                  <a:cubicBezTo>
                    <a:pt x="48" y="31"/>
                    <a:pt x="49" y="32"/>
                    <a:pt x="51" y="33"/>
                  </a:cubicBezTo>
                  <a:cubicBezTo>
                    <a:pt x="52" y="32"/>
                    <a:pt x="54" y="31"/>
                    <a:pt x="56" y="30"/>
                  </a:cubicBezTo>
                  <a:cubicBezTo>
                    <a:pt x="56" y="30"/>
                    <a:pt x="57" y="31"/>
                    <a:pt x="57" y="31"/>
                  </a:cubicBezTo>
                  <a:cubicBezTo>
                    <a:pt x="57" y="32"/>
                    <a:pt x="57" y="33"/>
                    <a:pt x="56" y="34"/>
                  </a:cubicBezTo>
                  <a:cubicBezTo>
                    <a:pt x="54" y="35"/>
                    <a:pt x="52" y="36"/>
                    <a:pt x="50" y="36"/>
                  </a:cubicBezTo>
                  <a:cubicBezTo>
                    <a:pt x="48" y="36"/>
                    <a:pt x="47" y="38"/>
                    <a:pt x="45" y="38"/>
                  </a:cubicBezTo>
                  <a:cubicBezTo>
                    <a:pt x="44" y="39"/>
                    <a:pt x="43" y="41"/>
                    <a:pt x="43" y="44"/>
                  </a:cubicBezTo>
                  <a:cubicBezTo>
                    <a:pt x="45" y="45"/>
                    <a:pt x="47" y="47"/>
                    <a:pt x="49" y="48"/>
                  </a:cubicBezTo>
                  <a:cubicBezTo>
                    <a:pt x="52" y="49"/>
                    <a:pt x="55" y="51"/>
                    <a:pt x="58" y="53"/>
                  </a:cubicBezTo>
                  <a:cubicBezTo>
                    <a:pt x="56" y="58"/>
                    <a:pt x="53" y="62"/>
                    <a:pt x="51" y="67"/>
                  </a:cubicBezTo>
                  <a:cubicBezTo>
                    <a:pt x="51" y="70"/>
                    <a:pt x="50" y="73"/>
                    <a:pt x="50" y="75"/>
                  </a:cubicBezTo>
                  <a:cubicBezTo>
                    <a:pt x="50" y="78"/>
                    <a:pt x="51" y="81"/>
                    <a:pt x="52" y="84"/>
                  </a:cubicBezTo>
                  <a:cubicBezTo>
                    <a:pt x="53" y="86"/>
                    <a:pt x="54" y="89"/>
                    <a:pt x="55" y="92"/>
                  </a:cubicBezTo>
                  <a:cubicBezTo>
                    <a:pt x="54" y="93"/>
                    <a:pt x="53" y="94"/>
                    <a:pt x="52" y="94"/>
                  </a:cubicBezTo>
                  <a:cubicBezTo>
                    <a:pt x="52" y="96"/>
                    <a:pt x="52" y="98"/>
                    <a:pt x="53" y="99"/>
                  </a:cubicBezTo>
                  <a:cubicBezTo>
                    <a:pt x="55" y="101"/>
                    <a:pt x="54" y="103"/>
                    <a:pt x="54" y="105"/>
                  </a:cubicBezTo>
                  <a:cubicBezTo>
                    <a:pt x="53" y="106"/>
                    <a:pt x="53" y="106"/>
                    <a:pt x="53" y="107"/>
                  </a:cubicBezTo>
                  <a:cubicBezTo>
                    <a:pt x="51" y="108"/>
                    <a:pt x="50" y="108"/>
                    <a:pt x="48" y="109"/>
                  </a:cubicBezTo>
                  <a:cubicBezTo>
                    <a:pt x="47" y="108"/>
                    <a:pt x="45" y="109"/>
                    <a:pt x="44" y="107"/>
                  </a:cubicBezTo>
                  <a:cubicBezTo>
                    <a:pt x="43" y="106"/>
                    <a:pt x="42" y="106"/>
                    <a:pt x="41" y="105"/>
                  </a:cubicBezTo>
                  <a:cubicBezTo>
                    <a:pt x="40" y="106"/>
                    <a:pt x="39" y="107"/>
                    <a:pt x="38" y="108"/>
                  </a:cubicBezTo>
                  <a:cubicBezTo>
                    <a:pt x="37" y="107"/>
                    <a:pt x="36" y="106"/>
                    <a:pt x="36" y="105"/>
                  </a:cubicBezTo>
                  <a:cubicBezTo>
                    <a:pt x="35" y="105"/>
                    <a:pt x="35" y="105"/>
                    <a:pt x="34" y="105"/>
                  </a:cubicBezTo>
                  <a:cubicBezTo>
                    <a:pt x="32" y="106"/>
                    <a:pt x="30" y="107"/>
                    <a:pt x="28" y="109"/>
                  </a:cubicBezTo>
                  <a:cubicBezTo>
                    <a:pt x="28" y="110"/>
                    <a:pt x="28" y="111"/>
                    <a:pt x="28" y="112"/>
                  </a:cubicBezTo>
                  <a:cubicBezTo>
                    <a:pt x="27" y="112"/>
                    <a:pt x="27" y="112"/>
                    <a:pt x="27" y="112"/>
                  </a:cubicBezTo>
                  <a:cubicBezTo>
                    <a:pt x="26" y="112"/>
                    <a:pt x="25" y="113"/>
                    <a:pt x="24" y="113"/>
                  </a:cubicBezTo>
                  <a:cubicBezTo>
                    <a:pt x="23" y="113"/>
                    <a:pt x="22" y="113"/>
                    <a:pt x="21" y="112"/>
                  </a:cubicBezTo>
                  <a:cubicBezTo>
                    <a:pt x="21" y="112"/>
                    <a:pt x="20" y="112"/>
                    <a:pt x="20" y="111"/>
                  </a:cubicBezTo>
                  <a:cubicBezTo>
                    <a:pt x="18" y="110"/>
                    <a:pt x="17" y="109"/>
                    <a:pt x="15" y="110"/>
                  </a:cubicBezTo>
                  <a:cubicBezTo>
                    <a:pt x="14" y="111"/>
                    <a:pt x="13" y="111"/>
                    <a:pt x="11" y="112"/>
                  </a:cubicBezTo>
                  <a:cubicBezTo>
                    <a:pt x="11" y="111"/>
                    <a:pt x="10" y="111"/>
                    <a:pt x="10" y="110"/>
                  </a:cubicBezTo>
                  <a:cubicBezTo>
                    <a:pt x="9" y="109"/>
                    <a:pt x="9" y="109"/>
                    <a:pt x="8" y="108"/>
                  </a:cubicBezTo>
                  <a:cubicBezTo>
                    <a:pt x="9" y="106"/>
                    <a:pt x="10" y="105"/>
                    <a:pt x="10" y="103"/>
                  </a:cubicBezTo>
                  <a:cubicBezTo>
                    <a:pt x="12" y="101"/>
                    <a:pt x="12" y="99"/>
                    <a:pt x="12" y="97"/>
                  </a:cubicBezTo>
                  <a:cubicBezTo>
                    <a:pt x="13" y="94"/>
                    <a:pt x="14" y="92"/>
                    <a:pt x="14" y="89"/>
                  </a:cubicBezTo>
                  <a:cubicBezTo>
                    <a:pt x="14" y="88"/>
                    <a:pt x="14" y="88"/>
                    <a:pt x="14" y="87"/>
                  </a:cubicBezTo>
                  <a:cubicBezTo>
                    <a:pt x="15" y="85"/>
                    <a:pt x="16" y="84"/>
                    <a:pt x="17" y="82"/>
                  </a:cubicBezTo>
                  <a:cubicBezTo>
                    <a:pt x="17" y="81"/>
                    <a:pt x="17" y="81"/>
                    <a:pt x="17" y="80"/>
                  </a:cubicBezTo>
                  <a:cubicBezTo>
                    <a:pt x="15" y="79"/>
                    <a:pt x="13" y="77"/>
                    <a:pt x="12" y="75"/>
                  </a:cubicBezTo>
                  <a:cubicBezTo>
                    <a:pt x="12" y="68"/>
                    <a:pt x="12" y="62"/>
                    <a:pt x="12" y="55"/>
                  </a:cubicBezTo>
                  <a:cubicBezTo>
                    <a:pt x="13" y="54"/>
                    <a:pt x="15" y="52"/>
                    <a:pt x="17" y="51"/>
                  </a:cubicBezTo>
                  <a:cubicBezTo>
                    <a:pt x="15" y="48"/>
                    <a:pt x="14" y="46"/>
                    <a:pt x="12" y="44"/>
                  </a:cubicBezTo>
                  <a:cubicBezTo>
                    <a:pt x="13" y="43"/>
                    <a:pt x="14" y="42"/>
                    <a:pt x="14" y="40"/>
                  </a:cubicBezTo>
                  <a:cubicBezTo>
                    <a:pt x="14" y="40"/>
                    <a:pt x="14" y="39"/>
                    <a:pt x="13" y="39"/>
                  </a:cubicBezTo>
                  <a:cubicBezTo>
                    <a:pt x="13" y="39"/>
                    <a:pt x="13" y="38"/>
                    <a:pt x="13" y="38"/>
                  </a:cubicBezTo>
                  <a:cubicBezTo>
                    <a:pt x="10" y="37"/>
                    <a:pt x="10" y="40"/>
                    <a:pt x="8" y="41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38"/>
                    <a:pt x="7" y="37"/>
                    <a:pt x="7" y="35"/>
                  </a:cubicBezTo>
                  <a:cubicBezTo>
                    <a:pt x="5" y="34"/>
                    <a:pt x="2" y="32"/>
                    <a:pt x="0" y="31"/>
                  </a:cubicBezTo>
                  <a:cubicBezTo>
                    <a:pt x="1" y="29"/>
                    <a:pt x="2" y="28"/>
                    <a:pt x="3" y="28"/>
                  </a:cubicBezTo>
                  <a:cubicBezTo>
                    <a:pt x="4" y="26"/>
                    <a:pt x="5" y="24"/>
                    <a:pt x="6" y="22"/>
                  </a:cubicBezTo>
                  <a:cubicBezTo>
                    <a:pt x="6" y="20"/>
                    <a:pt x="8" y="20"/>
                    <a:pt x="9" y="19"/>
                  </a:cubicBezTo>
                  <a:cubicBezTo>
                    <a:pt x="11" y="19"/>
                    <a:pt x="13" y="19"/>
                    <a:pt x="16" y="18"/>
                  </a:cubicBezTo>
                  <a:cubicBezTo>
                    <a:pt x="18" y="17"/>
                    <a:pt x="20" y="15"/>
                    <a:pt x="23" y="13"/>
                  </a:cubicBezTo>
                  <a:cubicBezTo>
                    <a:pt x="22" y="12"/>
                    <a:pt x="22" y="10"/>
                    <a:pt x="22" y="9"/>
                  </a:cubicBezTo>
                  <a:cubicBezTo>
                    <a:pt x="22" y="7"/>
                    <a:pt x="22" y="6"/>
                    <a:pt x="22" y="5"/>
                  </a:cubicBezTo>
                  <a:cubicBezTo>
                    <a:pt x="23" y="4"/>
                    <a:pt x="24" y="2"/>
                    <a:pt x="24" y="1"/>
                  </a:cubicBezTo>
                  <a:cubicBezTo>
                    <a:pt x="27" y="1"/>
                    <a:pt x="30" y="0"/>
                    <a:pt x="33" y="0"/>
                  </a:cubicBezTo>
                  <a:cubicBezTo>
                    <a:pt x="35" y="3"/>
                    <a:pt x="37" y="5"/>
                    <a:pt x="39" y="8"/>
                  </a:cubicBezTo>
                  <a:cubicBezTo>
                    <a:pt x="41" y="8"/>
                    <a:pt x="42" y="8"/>
                    <a:pt x="44" y="8"/>
                  </a:cubicBezTo>
                  <a:cubicBezTo>
                    <a:pt x="45" y="8"/>
                    <a:pt x="46" y="7"/>
                    <a:pt x="47" y="6"/>
                  </a:cubicBezTo>
                  <a:cubicBezTo>
                    <a:pt x="47" y="8"/>
                    <a:pt x="49" y="8"/>
                    <a:pt x="50" y="9"/>
                  </a:cubicBezTo>
                  <a:cubicBezTo>
                    <a:pt x="51" y="9"/>
                    <a:pt x="51" y="8"/>
                    <a:pt x="51" y="8"/>
                  </a:cubicBezTo>
                  <a:cubicBezTo>
                    <a:pt x="54" y="10"/>
                    <a:pt x="56" y="12"/>
                    <a:pt x="58" y="14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5" y="19"/>
                    <a:pt x="52" y="22"/>
                    <a:pt x="49" y="26"/>
                  </a:cubicBezTo>
                  <a:cubicBezTo>
                    <a:pt x="48" y="27"/>
                    <a:pt x="48" y="28"/>
                    <a:pt x="47" y="2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23" name="Freeform 2206"/>
            <p:cNvSpPr>
              <a:spLocks/>
            </p:cNvSpPr>
            <p:nvPr/>
          </p:nvSpPr>
          <p:spPr bwMode="auto">
            <a:xfrm>
              <a:off x="2786949" y="3256828"/>
              <a:ext cx="188140" cy="181091"/>
            </a:xfrm>
            <a:custGeom>
              <a:avLst/>
              <a:gdLst/>
              <a:ahLst/>
              <a:cxnLst>
                <a:cxn ang="0">
                  <a:pos x="48" y="61"/>
                </a:cxn>
                <a:cxn ang="0">
                  <a:pos x="47" y="59"/>
                </a:cxn>
                <a:cxn ang="0">
                  <a:pos x="43" y="60"/>
                </a:cxn>
                <a:cxn ang="0">
                  <a:pos x="37" y="53"/>
                </a:cxn>
                <a:cxn ang="0">
                  <a:pos x="37" y="48"/>
                </a:cxn>
                <a:cxn ang="0">
                  <a:pos x="41" y="42"/>
                </a:cxn>
                <a:cxn ang="0">
                  <a:pos x="28" y="42"/>
                </a:cxn>
                <a:cxn ang="0">
                  <a:pos x="20" y="45"/>
                </a:cxn>
                <a:cxn ang="0">
                  <a:pos x="17" y="46"/>
                </a:cxn>
                <a:cxn ang="0">
                  <a:pos x="14" y="53"/>
                </a:cxn>
                <a:cxn ang="0">
                  <a:pos x="11" y="54"/>
                </a:cxn>
                <a:cxn ang="0">
                  <a:pos x="8" y="51"/>
                </a:cxn>
                <a:cxn ang="0">
                  <a:pos x="0" y="53"/>
                </a:cxn>
                <a:cxn ang="0">
                  <a:pos x="8" y="42"/>
                </a:cxn>
                <a:cxn ang="0">
                  <a:pos x="17" y="37"/>
                </a:cxn>
                <a:cxn ang="0">
                  <a:pos x="24" y="30"/>
                </a:cxn>
                <a:cxn ang="0">
                  <a:pos x="25" y="22"/>
                </a:cxn>
                <a:cxn ang="0">
                  <a:pos x="27" y="24"/>
                </a:cxn>
                <a:cxn ang="0">
                  <a:pos x="40" y="11"/>
                </a:cxn>
                <a:cxn ang="0">
                  <a:pos x="44" y="10"/>
                </a:cxn>
                <a:cxn ang="0">
                  <a:pos x="52" y="6"/>
                </a:cxn>
                <a:cxn ang="0">
                  <a:pos x="57" y="5"/>
                </a:cxn>
                <a:cxn ang="0">
                  <a:pos x="55" y="0"/>
                </a:cxn>
                <a:cxn ang="0">
                  <a:pos x="58" y="3"/>
                </a:cxn>
                <a:cxn ang="0">
                  <a:pos x="58" y="9"/>
                </a:cxn>
                <a:cxn ang="0">
                  <a:pos x="56" y="17"/>
                </a:cxn>
                <a:cxn ang="0">
                  <a:pos x="56" y="22"/>
                </a:cxn>
                <a:cxn ang="0">
                  <a:pos x="57" y="26"/>
                </a:cxn>
                <a:cxn ang="0">
                  <a:pos x="60" y="29"/>
                </a:cxn>
                <a:cxn ang="0">
                  <a:pos x="59" y="33"/>
                </a:cxn>
                <a:cxn ang="0">
                  <a:pos x="59" y="37"/>
                </a:cxn>
                <a:cxn ang="0">
                  <a:pos x="67" y="34"/>
                </a:cxn>
                <a:cxn ang="0">
                  <a:pos x="68" y="36"/>
                </a:cxn>
                <a:cxn ang="0">
                  <a:pos x="75" y="36"/>
                </a:cxn>
                <a:cxn ang="0">
                  <a:pos x="80" y="31"/>
                </a:cxn>
                <a:cxn ang="0">
                  <a:pos x="82" y="33"/>
                </a:cxn>
                <a:cxn ang="0">
                  <a:pos x="78" y="39"/>
                </a:cxn>
                <a:cxn ang="0">
                  <a:pos x="78" y="48"/>
                </a:cxn>
                <a:cxn ang="0">
                  <a:pos x="74" y="48"/>
                </a:cxn>
                <a:cxn ang="0">
                  <a:pos x="70" y="53"/>
                </a:cxn>
                <a:cxn ang="0">
                  <a:pos x="71" y="60"/>
                </a:cxn>
                <a:cxn ang="0">
                  <a:pos x="67" y="64"/>
                </a:cxn>
                <a:cxn ang="0">
                  <a:pos x="65" y="65"/>
                </a:cxn>
                <a:cxn ang="0">
                  <a:pos x="59" y="66"/>
                </a:cxn>
                <a:cxn ang="0">
                  <a:pos x="56" y="67"/>
                </a:cxn>
                <a:cxn ang="0">
                  <a:pos x="54" y="70"/>
                </a:cxn>
                <a:cxn ang="0">
                  <a:pos x="53" y="74"/>
                </a:cxn>
                <a:cxn ang="0">
                  <a:pos x="48" y="78"/>
                </a:cxn>
                <a:cxn ang="0">
                  <a:pos x="42" y="79"/>
                </a:cxn>
                <a:cxn ang="0">
                  <a:pos x="38" y="74"/>
                </a:cxn>
                <a:cxn ang="0">
                  <a:pos x="42" y="64"/>
                </a:cxn>
                <a:cxn ang="0">
                  <a:pos x="48" y="61"/>
                </a:cxn>
              </a:cxnLst>
              <a:rect l="0" t="0" r="r" b="b"/>
              <a:pathLst>
                <a:path w="82" h="79">
                  <a:moveTo>
                    <a:pt x="48" y="61"/>
                  </a:moveTo>
                  <a:cubicBezTo>
                    <a:pt x="47" y="60"/>
                    <a:pt x="47" y="59"/>
                    <a:pt x="47" y="59"/>
                  </a:cubicBezTo>
                  <a:cubicBezTo>
                    <a:pt x="45" y="60"/>
                    <a:pt x="44" y="60"/>
                    <a:pt x="43" y="60"/>
                  </a:cubicBezTo>
                  <a:cubicBezTo>
                    <a:pt x="41" y="58"/>
                    <a:pt x="39" y="55"/>
                    <a:pt x="37" y="53"/>
                  </a:cubicBezTo>
                  <a:cubicBezTo>
                    <a:pt x="38" y="51"/>
                    <a:pt x="37" y="50"/>
                    <a:pt x="37" y="48"/>
                  </a:cubicBezTo>
                  <a:cubicBezTo>
                    <a:pt x="38" y="46"/>
                    <a:pt x="40" y="44"/>
                    <a:pt x="41" y="42"/>
                  </a:cubicBezTo>
                  <a:cubicBezTo>
                    <a:pt x="36" y="42"/>
                    <a:pt x="32" y="42"/>
                    <a:pt x="28" y="42"/>
                  </a:cubicBezTo>
                  <a:cubicBezTo>
                    <a:pt x="26" y="44"/>
                    <a:pt x="23" y="45"/>
                    <a:pt x="20" y="45"/>
                  </a:cubicBezTo>
                  <a:cubicBezTo>
                    <a:pt x="19" y="45"/>
                    <a:pt x="18" y="46"/>
                    <a:pt x="17" y="46"/>
                  </a:cubicBezTo>
                  <a:cubicBezTo>
                    <a:pt x="16" y="48"/>
                    <a:pt x="14" y="50"/>
                    <a:pt x="14" y="53"/>
                  </a:cubicBezTo>
                  <a:cubicBezTo>
                    <a:pt x="13" y="53"/>
                    <a:pt x="12" y="54"/>
                    <a:pt x="11" y="54"/>
                  </a:cubicBezTo>
                  <a:cubicBezTo>
                    <a:pt x="10" y="53"/>
                    <a:pt x="9" y="52"/>
                    <a:pt x="8" y="51"/>
                  </a:cubicBezTo>
                  <a:cubicBezTo>
                    <a:pt x="6" y="52"/>
                    <a:pt x="3" y="53"/>
                    <a:pt x="0" y="53"/>
                  </a:cubicBezTo>
                  <a:cubicBezTo>
                    <a:pt x="1" y="48"/>
                    <a:pt x="4" y="44"/>
                    <a:pt x="8" y="42"/>
                  </a:cubicBezTo>
                  <a:cubicBezTo>
                    <a:pt x="12" y="41"/>
                    <a:pt x="15" y="40"/>
                    <a:pt x="17" y="37"/>
                  </a:cubicBezTo>
                  <a:cubicBezTo>
                    <a:pt x="19" y="34"/>
                    <a:pt x="22" y="32"/>
                    <a:pt x="24" y="30"/>
                  </a:cubicBezTo>
                  <a:cubicBezTo>
                    <a:pt x="24" y="27"/>
                    <a:pt x="24" y="25"/>
                    <a:pt x="25" y="22"/>
                  </a:cubicBezTo>
                  <a:cubicBezTo>
                    <a:pt x="25" y="23"/>
                    <a:pt x="26" y="23"/>
                    <a:pt x="27" y="24"/>
                  </a:cubicBezTo>
                  <a:cubicBezTo>
                    <a:pt x="29" y="21"/>
                    <a:pt x="31" y="17"/>
                    <a:pt x="40" y="11"/>
                  </a:cubicBezTo>
                  <a:cubicBezTo>
                    <a:pt x="41" y="11"/>
                    <a:pt x="42" y="10"/>
                    <a:pt x="44" y="10"/>
                  </a:cubicBezTo>
                  <a:cubicBezTo>
                    <a:pt x="47" y="8"/>
                    <a:pt x="49" y="7"/>
                    <a:pt x="52" y="6"/>
                  </a:cubicBezTo>
                  <a:cubicBezTo>
                    <a:pt x="53" y="5"/>
                    <a:pt x="55" y="6"/>
                    <a:pt x="57" y="5"/>
                  </a:cubicBezTo>
                  <a:cubicBezTo>
                    <a:pt x="56" y="4"/>
                    <a:pt x="56" y="2"/>
                    <a:pt x="55" y="0"/>
                  </a:cubicBezTo>
                  <a:cubicBezTo>
                    <a:pt x="56" y="1"/>
                    <a:pt x="57" y="2"/>
                    <a:pt x="58" y="3"/>
                  </a:cubicBezTo>
                  <a:cubicBezTo>
                    <a:pt x="58" y="5"/>
                    <a:pt x="58" y="7"/>
                    <a:pt x="58" y="9"/>
                  </a:cubicBezTo>
                  <a:cubicBezTo>
                    <a:pt x="57" y="12"/>
                    <a:pt x="57" y="14"/>
                    <a:pt x="56" y="17"/>
                  </a:cubicBezTo>
                  <a:cubicBezTo>
                    <a:pt x="56" y="19"/>
                    <a:pt x="57" y="20"/>
                    <a:pt x="56" y="22"/>
                  </a:cubicBezTo>
                  <a:cubicBezTo>
                    <a:pt x="55" y="23"/>
                    <a:pt x="56" y="25"/>
                    <a:pt x="57" y="26"/>
                  </a:cubicBezTo>
                  <a:cubicBezTo>
                    <a:pt x="58" y="27"/>
                    <a:pt x="59" y="28"/>
                    <a:pt x="60" y="29"/>
                  </a:cubicBezTo>
                  <a:cubicBezTo>
                    <a:pt x="59" y="30"/>
                    <a:pt x="60" y="31"/>
                    <a:pt x="59" y="33"/>
                  </a:cubicBezTo>
                  <a:cubicBezTo>
                    <a:pt x="59" y="34"/>
                    <a:pt x="59" y="35"/>
                    <a:pt x="59" y="37"/>
                  </a:cubicBezTo>
                  <a:cubicBezTo>
                    <a:pt x="62" y="37"/>
                    <a:pt x="64" y="34"/>
                    <a:pt x="67" y="34"/>
                  </a:cubicBezTo>
                  <a:cubicBezTo>
                    <a:pt x="67" y="34"/>
                    <a:pt x="68" y="35"/>
                    <a:pt x="68" y="36"/>
                  </a:cubicBezTo>
                  <a:cubicBezTo>
                    <a:pt x="71" y="36"/>
                    <a:pt x="73" y="36"/>
                    <a:pt x="75" y="36"/>
                  </a:cubicBezTo>
                  <a:cubicBezTo>
                    <a:pt x="76" y="34"/>
                    <a:pt x="78" y="33"/>
                    <a:pt x="80" y="31"/>
                  </a:cubicBezTo>
                  <a:cubicBezTo>
                    <a:pt x="81" y="32"/>
                    <a:pt x="82" y="33"/>
                    <a:pt x="82" y="33"/>
                  </a:cubicBezTo>
                  <a:cubicBezTo>
                    <a:pt x="81" y="35"/>
                    <a:pt x="80" y="37"/>
                    <a:pt x="78" y="39"/>
                  </a:cubicBezTo>
                  <a:cubicBezTo>
                    <a:pt x="78" y="42"/>
                    <a:pt x="78" y="45"/>
                    <a:pt x="78" y="48"/>
                  </a:cubicBezTo>
                  <a:cubicBezTo>
                    <a:pt x="77" y="48"/>
                    <a:pt x="75" y="48"/>
                    <a:pt x="74" y="48"/>
                  </a:cubicBezTo>
                  <a:cubicBezTo>
                    <a:pt x="73" y="49"/>
                    <a:pt x="71" y="51"/>
                    <a:pt x="70" y="53"/>
                  </a:cubicBezTo>
                  <a:cubicBezTo>
                    <a:pt x="70" y="55"/>
                    <a:pt x="71" y="58"/>
                    <a:pt x="71" y="60"/>
                  </a:cubicBezTo>
                  <a:cubicBezTo>
                    <a:pt x="70" y="61"/>
                    <a:pt x="68" y="63"/>
                    <a:pt x="67" y="64"/>
                  </a:cubicBezTo>
                  <a:cubicBezTo>
                    <a:pt x="66" y="64"/>
                    <a:pt x="65" y="65"/>
                    <a:pt x="65" y="65"/>
                  </a:cubicBezTo>
                  <a:cubicBezTo>
                    <a:pt x="63" y="65"/>
                    <a:pt x="61" y="65"/>
                    <a:pt x="59" y="66"/>
                  </a:cubicBezTo>
                  <a:cubicBezTo>
                    <a:pt x="58" y="66"/>
                    <a:pt x="57" y="66"/>
                    <a:pt x="56" y="67"/>
                  </a:cubicBezTo>
                  <a:cubicBezTo>
                    <a:pt x="56" y="68"/>
                    <a:pt x="55" y="69"/>
                    <a:pt x="54" y="70"/>
                  </a:cubicBezTo>
                  <a:cubicBezTo>
                    <a:pt x="53" y="71"/>
                    <a:pt x="53" y="73"/>
                    <a:pt x="53" y="74"/>
                  </a:cubicBezTo>
                  <a:cubicBezTo>
                    <a:pt x="51" y="75"/>
                    <a:pt x="50" y="77"/>
                    <a:pt x="48" y="78"/>
                  </a:cubicBezTo>
                  <a:cubicBezTo>
                    <a:pt x="46" y="78"/>
                    <a:pt x="44" y="78"/>
                    <a:pt x="42" y="79"/>
                  </a:cubicBezTo>
                  <a:cubicBezTo>
                    <a:pt x="41" y="77"/>
                    <a:pt x="39" y="75"/>
                    <a:pt x="38" y="74"/>
                  </a:cubicBezTo>
                  <a:cubicBezTo>
                    <a:pt x="39" y="71"/>
                    <a:pt x="40" y="68"/>
                    <a:pt x="42" y="64"/>
                  </a:cubicBezTo>
                  <a:cubicBezTo>
                    <a:pt x="43" y="63"/>
                    <a:pt x="46" y="62"/>
                    <a:pt x="48" y="6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24" name="Freeform 2213"/>
            <p:cNvSpPr>
              <a:spLocks/>
            </p:cNvSpPr>
            <p:nvPr/>
          </p:nvSpPr>
          <p:spPr bwMode="auto">
            <a:xfrm>
              <a:off x="2917617" y="3251949"/>
              <a:ext cx="151813" cy="131210"/>
            </a:xfrm>
            <a:custGeom>
              <a:avLst/>
              <a:gdLst/>
              <a:ahLst/>
              <a:cxnLst>
                <a:cxn ang="0">
                  <a:pos x="57" y="40"/>
                </a:cxn>
                <a:cxn ang="0">
                  <a:pos x="45" y="42"/>
                </a:cxn>
                <a:cxn ang="0">
                  <a:pos x="42" y="48"/>
                </a:cxn>
                <a:cxn ang="0">
                  <a:pos x="41" y="55"/>
                </a:cxn>
                <a:cxn ang="0">
                  <a:pos x="36" y="57"/>
                </a:cxn>
                <a:cxn ang="0">
                  <a:pos x="33" y="57"/>
                </a:cxn>
                <a:cxn ang="0">
                  <a:pos x="27" y="48"/>
                </a:cxn>
                <a:cxn ang="0">
                  <a:pos x="22" y="49"/>
                </a:cxn>
                <a:cxn ang="0">
                  <a:pos x="22" y="42"/>
                </a:cxn>
                <a:cxn ang="0">
                  <a:pos x="26" y="36"/>
                </a:cxn>
                <a:cxn ang="0">
                  <a:pos x="26" y="35"/>
                </a:cxn>
                <a:cxn ang="0">
                  <a:pos x="24" y="31"/>
                </a:cxn>
                <a:cxn ang="0">
                  <a:pos x="17" y="36"/>
                </a:cxn>
                <a:cxn ang="0">
                  <a:pos x="12" y="36"/>
                </a:cxn>
                <a:cxn ang="0">
                  <a:pos x="11" y="34"/>
                </a:cxn>
                <a:cxn ang="0">
                  <a:pos x="10" y="34"/>
                </a:cxn>
                <a:cxn ang="0">
                  <a:pos x="5" y="37"/>
                </a:cxn>
                <a:cxn ang="0">
                  <a:pos x="3" y="37"/>
                </a:cxn>
                <a:cxn ang="0">
                  <a:pos x="4" y="33"/>
                </a:cxn>
                <a:cxn ang="0">
                  <a:pos x="3" y="29"/>
                </a:cxn>
                <a:cxn ang="0">
                  <a:pos x="0" y="25"/>
                </a:cxn>
                <a:cxn ang="0">
                  <a:pos x="1" y="20"/>
                </a:cxn>
                <a:cxn ang="0">
                  <a:pos x="1" y="15"/>
                </a:cxn>
                <a:cxn ang="0">
                  <a:pos x="3" y="6"/>
                </a:cxn>
                <a:cxn ang="0">
                  <a:pos x="4" y="7"/>
                </a:cxn>
                <a:cxn ang="0">
                  <a:pos x="13" y="7"/>
                </a:cxn>
                <a:cxn ang="0">
                  <a:pos x="25" y="1"/>
                </a:cxn>
                <a:cxn ang="0">
                  <a:pos x="28" y="1"/>
                </a:cxn>
                <a:cxn ang="0">
                  <a:pos x="31" y="1"/>
                </a:cxn>
                <a:cxn ang="0">
                  <a:pos x="43" y="13"/>
                </a:cxn>
                <a:cxn ang="0">
                  <a:pos x="46" y="10"/>
                </a:cxn>
                <a:cxn ang="0">
                  <a:pos x="53" y="17"/>
                </a:cxn>
                <a:cxn ang="0">
                  <a:pos x="52" y="22"/>
                </a:cxn>
                <a:cxn ang="0">
                  <a:pos x="56" y="26"/>
                </a:cxn>
                <a:cxn ang="0">
                  <a:pos x="58" y="34"/>
                </a:cxn>
                <a:cxn ang="0">
                  <a:pos x="59" y="36"/>
                </a:cxn>
                <a:cxn ang="0">
                  <a:pos x="65" y="40"/>
                </a:cxn>
                <a:cxn ang="0">
                  <a:pos x="66" y="43"/>
                </a:cxn>
                <a:cxn ang="0">
                  <a:pos x="63" y="45"/>
                </a:cxn>
                <a:cxn ang="0">
                  <a:pos x="57" y="40"/>
                </a:cxn>
              </a:cxnLst>
              <a:rect l="0" t="0" r="r" b="b"/>
              <a:pathLst>
                <a:path w="66" h="57">
                  <a:moveTo>
                    <a:pt x="57" y="40"/>
                  </a:moveTo>
                  <a:cubicBezTo>
                    <a:pt x="53" y="41"/>
                    <a:pt x="49" y="41"/>
                    <a:pt x="45" y="42"/>
                  </a:cubicBezTo>
                  <a:cubicBezTo>
                    <a:pt x="44" y="44"/>
                    <a:pt x="43" y="46"/>
                    <a:pt x="42" y="48"/>
                  </a:cubicBezTo>
                  <a:cubicBezTo>
                    <a:pt x="41" y="50"/>
                    <a:pt x="40" y="52"/>
                    <a:pt x="41" y="55"/>
                  </a:cubicBezTo>
                  <a:cubicBezTo>
                    <a:pt x="39" y="55"/>
                    <a:pt x="37" y="56"/>
                    <a:pt x="36" y="57"/>
                  </a:cubicBezTo>
                  <a:cubicBezTo>
                    <a:pt x="35" y="57"/>
                    <a:pt x="34" y="57"/>
                    <a:pt x="33" y="57"/>
                  </a:cubicBezTo>
                  <a:cubicBezTo>
                    <a:pt x="31" y="54"/>
                    <a:pt x="29" y="51"/>
                    <a:pt x="27" y="48"/>
                  </a:cubicBezTo>
                  <a:cubicBezTo>
                    <a:pt x="25" y="49"/>
                    <a:pt x="24" y="49"/>
                    <a:pt x="22" y="49"/>
                  </a:cubicBezTo>
                  <a:cubicBezTo>
                    <a:pt x="21" y="47"/>
                    <a:pt x="23" y="44"/>
                    <a:pt x="22" y="42"/>
                  </a:cubicBezTo>
                  <a:cubicBezTo>
                    <a:pt x="24" y="40"/>
                    <a:pt x="25" y="38"/>
                    <a:pt x="26" y="36"/>
                  </a:cubicBezTo>
                  <a:cubicBezTo>
                    <a:pt x="26" y="36"/>
                    <a:pt x="26" y="35"/>
                    <a:pt x="26" y="35"/>
                  </a:cubicBezTo>
                  <a:cubicBezTo>
                    <a:pt x="25" y="33"/>
                    <a:pt x="25" y="32"/>
                    <a:pt x="24" y="31"/>
                  </a:cubicBezTo>
                  <a:cubicBezTo>
                    <a:pt x="21" y="32"/>
                    <a:pt x="19" y="35"/>
                    <a:pt x="17" y="36"/>
                  </a:cubicBezTo>
                  <a:cubicBezTo>
                    <a:pt x="16" y="36"/>
                    <a:pt x="14" y="36"/>
                    <a:pt x="12" y="36"/>
                  </a:cubicBezTo>
                  <a:cubicBezTo>
                    <a:pt x="12" y="36"/>
                    <a:pt x="12" y="35"/>
                    <a:pt x="11" y="34"/>
                  </a:cubicBezTo>
                  <a:cubicBezTo>
                    <a:pt x="11" y="34"/>
                    <a:pt x="10" y="34"/>
                    <a:pt x="10" y="34"/>
                  </a:cubicBezTo>
                  <a:cubicBezTo>
                    <a:pt x="8" y="35"/>
                    <a:pt x="6" y="36"/>
                    <a:pt x="5" y="37"/>
                  </a:cubicBezTo>
                  <a:cubicBezTo>
                    <a:pt x="4" y="37"/>
                    <a:pt x="4" y="37"/>
                    <a:pt x="3" y="37"/>
                  </a:cubicBezTo>
                  <a:cubicBezTo>
                    <a:pt x="4" y="36"/>
                    <a:pt x="3" y="34"/>
                    <a:pt x="4" y="33"/>
                  </a:cubicBezTo>
                  <a:cubicBezTo>
                    <a:pt x="5" y="32"/>
                    <a:pt x="4" y="30"/>
                    <a:pt x="3" y="29"/>
                  </a:cubicBezTo>
                  <a:cubicBezTo>
                    <a:pt x="2" y="28"/>
                    <a:pt x="1" y="27"/>
                    <a:pt x="0" y="25"/>
                  </a:cubicBezTo>
                  <a:cubicBezTo>
                    <a:pt x="0" y="24"/>
                    <a:pt x="1" y="22"/>
                    <a:pt x="1" y="20"/>
                  </a:cubicBezTo>
                  <a:cubicBezTo>
                    <a:pt x="1" y="19"/>
                    <a:pt x="0" y="17"/>
                    <a:pt x="1" y="15"/>
                  </a:cubicBezTo>
                  <a:cubicBezTo>
                    <a:pt x="2" y="12"/>
                    <a:pt x="2" y="9"/>
                    <a:pt x="3" y="6"/>
                  </a:cubicBezTo>
                  <a:cubicBezTo>
                    <a:pt x="3" y="7"/>
                    <a:pt x="4" y="7"/>
                    <a:pt x="4" y="7"/>
                  </a:cubicBezTo>
                  <a:cubicBezTo>
                    <a:pt x="7" y="7"/>
                    <a:pt x="10" y="7"/>
                    <a:pt x="13" y="7"/>
                  </a:cubicBezTo>
                  <a:cubicBezTo>
                    <a:pt x="17" y="5"/>
                    <a:pt x="21" y="3"/>
                    <a:pt x="25" y="1"/>
                  </a:cubicBezTo>
                  <a:cubicBezTo>
                    <a:pt x="26" y="1"/>
                    <a:pt x="27" y="0"/>
                    <a:pt x="28" y="1"/>
                  </a:cubicBezTo>
                  <a:cubicBezTo>
                    <a:pt x="29" y="1"/>
                    <a:pt x="30" y="1"/>
                    <a:pt x="31" y="1"/>
                  </a:cubicBezTo>
                  <a:cubicBezTo>
                    <a:pt x="35" y="5"/>
                    <a:pt x="39" y="9"/>
                    <a:pt x="43" y="13"/>
                  </a:cubicBezTo>
                  <a:cubicBezTo>
                    <a:pt x="45" y="13"/>
                    <a:pt x="45" y="11"/>
                    <a:pt x="46" y="10"/>
                  </a:cubicBezTo>
                  <a:cubicBezTo>
                    <a:pt x="48" y="13"/>
                    <a:pt x="51" y="15"/>
                    <a:pt x="53" y="17"/>
                  </a:cubicBezTo>
                  <a:cubicBezTo>
                    <a:pt x="53" y="19"/>
                    <a:pt x="52" y="20"/>
                    <a:pt x="52" y="22"/>
                  </a:cubicBezTo>
                  <a:cubicBezTo>
                    <a:pt x="53" y="23"/>
                    <a:pt x="54" y="25"/>
                    <a:pt x="56" y="26"/>
                  </a:cubicBezTo>
                  <a:cubicBezTo>
                    <a:pt x="56" y="29"/>
                    <a:pt x="57" y="32"/>
                    <a:pt x="58" y="34"/>
                  </a:cubicBezTo>
                  <a:cubicBezTo>
                    <a:pt x="58" y="35"/>
                    <a:pt x="58" y="36"/>
                    <a:pt x="59" y="36"/>
                  </a:cubicBezTo>
                  <a:cubicBezTo>
                    <a:pt x="61" y="37"/>
                    <a:pt x="63" y="38"/>
                    <a:pt x="65" y="40"/>
                  </a:cubicBezTo>
                  <a:cubicBezTo>
                    <a:pt x="65" y="41"/>
                    <a:pt x="65" y="42"/>
                    <a:pt x="66" y="43"/>
                  </a:cubicBezTo>
                  <a:cubicBezTo>
                    <a:pt x="65" y="44"/>
                    <a:pt x="64" y="44"/>
                    <a:pt x="63" y="45"/>
                  </a:cubicBezTo>
                  <a:cubicBezTo>
                    <a:pt x="61" y="43"/>
                    <a:pt x="59" y="42"/>
                    <a:pt x="57" y="4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25" name="Freeform 2233"/>
            <p:cNvSpPr>
              <a:spLocks/>
            </p:cNvSpPr>
            <p:nvPr/>
          </p:nvSpPr>
          <p:spPr bwMode="auto">
            <a:xfrm>
              <a:off x="2989185" y="3580515"/>
              <a:ext cx="91630" cy="99221"/>
            </a:xfrm>
            <a:custGeom>
              <a:avLst/>
              <a:gdLst/>
              <a:ahLst/>
              <a:cxnLst>
                <a:cxn ang="0">
                  <a:pos x="6" y="24"/>
                </a:cxn>
                <a:cxn ang="0">
                  <a:pos x="0" y="16"/>
                </a:cxn>
                <a:cxn ang="0">
                  <a:pos x="2" y="13"/>
                </a:cxn>
                <a:cxn ang="0">
                  <a:pos x="5" y="16"/>
                </a:cxn>
                <a:cxn ang="0">
                  <a:pos x="11" y="18"/>
                </a:cxn>
                <a:cxn ang="0">
                  <a:pos x="16" y="15"/>
                </a:cxn>
                <a:cxn ang="0">
                  <a:pos x="17" y="12"/>
                </a:cxn>
                <a:cxn ang="0">
                  <a:pos x="17" y="5"/>
                </a:cxn>
                <a:cxn ang="0">
                  <a:pos x="16" y="2"/>
                </a:cxn>
                <a:cxn ang="0">
                  <a:pos x="18" y="0"/>
                </a:cxn>
                <a:cxn ang="0">
                  <a:pos x="23" y="4"/>
                </a:cxn>
                <a:cxn ang="0">
                  <a:pos x="27" y="2"/>
                </a:cxn>
                <a:cxn ang="0">
                  <a:pos x="40" y="12"/>
                </a:cxn>
                <a:cxn ang="0">
                  <a:pos x="39" y="21"/>
                </a:cxn>
                <a:cxn ang="0">
                  <a:pos x="40" y="23"/>
                </a:cxn>
                <a:cxn ang="0">
                  <a:pos x="40" y="31"/>
                </a:cxn>
                <a:cxn ang="0">
                  <a:pos x="26" y="39"/>
                </a:cxn>
                <a:cxn ang="0">
                  <a:pos x="19" y="39"/>
                </a:cxn>
                <a:cxn ang="0">
                  <a:pos x="14" y="43"/>
                </a:cxn>
                <a:cxn ang="0">
                  <a:pos x="11" y="38"/>
                </a:cxn>
                <a:cxn ang="0">
                  <a:pos x="8" y="36"/>
                </a:cxn>
                <a:cxn ang="0">
                  <a:pos x="6" y="24"/>
                </a:cxn>
              </a:cxnLst>
              <a:rect l="0" t="0" r="r" b="b"/>
              <a:pathLst>
                <a:path w="40" h="43">
                  <a:moveTo>
                    <a:pt x="6" y="24"/>
                  </a:moveTo>
                  <a:cubicBezTo>
                    <a:pt x="4" y="21"/>
                    <a:pt x="2" y="18"/>
                    <a:pt x="0" y="16"/>
                  </a:cubicBezTo>
                  <a:cubicBezTo>
                    <a:pt x="1" y="15"/>
                    <a:pt x="2" y="14"/>
                    <a:pt x="2" y="13"/>
                  </a:cubicBezTo>
                  <a:cubicBezTo>
                    <a:pt x="3" y="14"/>
                    <a:pt x="4" y="15"/>
                    <a:pt x="5" y="16"/>
                  </a:cubicBezTo>
                  <a:cubicBezTo>
                    <a:pt x="7" y="17"/>
                    <a:pt x="9" y="17"/>
                    <a:pt x="11" y="18"/>
                  </a:cubicBezTo>
                  <a:cubicBezTo>
                    <a:pt x="12" y="17"/>
                    <a:pt x="14" y="16"/>
                    <a:pt x="16" y="15"/>
                  </a:cubicBezTo>
                  <a:cubicBezTo>
                    <a:pt x="17" y="14"/>
                    <a:pt x="16" y="12"/>
                    <a:pt x="17" y="12"/>
                  </a:cubicBezTo>
                  <a:cubicBezTo>
                    <a:pt x="18" y="9"/>
                    <a:pt x="18" y="8"/>
                    <a:pt x="17" y="5"/>
                  </a:cubicBezTo>
                  <a:cubicBezTo>
                    <a:pt x="16" y="4"/>
                    <a:pt x="16" y="3"/>
                    <a:pt x="16" y="2"/>
                  </a:cubicBezTo>
                  <a:cubicBezTo>
                    <a:pt x="17" y="1"/>
                    <a:pt x="17" y="1"/>
                    <a:pt x="18" y="0"/>
                  </a:cubicBezTo>
                  <a:cubicBezTo>
                    <a:pt x="19" y="2"/>
                    <a:pt x="21" y="3"/>
                    <a:pt x="23" y="4"/>
                  </a:cubicBezTo>
                  <a:cubicBezTo>
                    <a:pt x="25" y="4"/>
                    <a:pt x="24" y="1"/>
                    <a:pt x="27" y="2"/>
                  </a:cubicBezTo>
                  <a:cubicBezTo>
                    <a:pt x="30" y="6"/>
                    <a:pt x="36" y="8"/>
                    <a:pt x="40" y="12"/>
                  </a:cubicBezTo>
                  <a:cubicBezTo>
                    <a:pt x="39" y="15"/>
                    <a:pt x="38" y="18"/>
                    <a:pt x="39" y="21"/>
                  </a:cubicBezTo>
                  <a:cubicBezTo>
                    <a:pt x="39" y="21"/>
                    <a:pt x="40" y="22"/>
                    <a:pt x="40" y="23"/>
                  </a:cubicBezTo>
                  <a:cubicBezTo>
                    <a:pt x="40" y="26"/>
                    <a:pt x="40" y="28"/>
                    <a:pt x="40" y="31"/>
                  </a:cubicBezTo>
                  <a:cubicBezTo>
                    <a:pt x="36" y="36"/>
                    <a:pt x="31" y="38"/>
                    <a:pt x="26" y="39"/>
                  </a:cubicBezTo>
                  <a:cubicBezTo>
                    <a:pt x="24" y="41"/>
                    <a:pt x="22" y="39"/>
                    <a:pt x="19" y="39"/>
                  </a:cubicBezTo>
                  <a:cubicBezTo>
                    <a:pt x="18" y="40"/>
                    <a:pt x="16" y="41"/>
                    <a:pt x="14" y="43"/>
                  </a:cubicBezTo>
                  <a:cubicBezTo>
                    <a:pt x="12" y="41"/>
                    <a:pt x="12" y="39"/>
                    <a:pt x="11" y="38"/>
                  </a:cubicBezTo>
                  <a:cubicBezTo>
                    <a:pt x="10" y="37"/>
                    <a:pt x="9" y="37"/>
                    <a:pt x="8" y="36"/>
                  </a:cubicBezTo>
                  <a:cubicBezTo>
                    <a:pt x="6" y="32"/>
                    <a:pt x="6" y="28"/>
                    <a:pt x="6" y="2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26" name="Freeform 2237"/>
            <p:cNvSpPr>
              <a:spLocks/>
            </p:cNvSpPr>
            <p:nvPr/>
          </p:nvSpPr>
          <p:spPr bwMode="auto">
            <a:xfrm>
              <a:off x="2929545" y="3613046"/>
              <a:ext cx="75906" cy="82413"/>
            </a:xfrm>
            <a:custGeom>
              <a:avLst/>
              <a:gdLst/>
              <a:ahLst/>
              <a:cxnLst>
                <a:cxn ang="0">
                  <a:pos x="17" y="5"/>
                </a:cxn>
                <a:cxn ang="0">
                  <a:pos x="17" y="3"/>
                </a:cxn>
                <a:cxn ang="0">
                  <a:pos x="20" y="1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27" y="4"/>
                </a:cxn>
                <a:cxn ang="0">
                  <a:pos x="28" y="6"/>
                </a:cxn>
                <a:cxn ang="0">
                  <a:pos x="31" y="11"/>
                </a:cxn>
                <a:cxn ang="0">
                  <a:pos x="31" y="18"/>
                </a:cxn>
                <a:cxn ang="0">
                  <a:pos x="32" y="20"/>
                </a:cxn>
                <a:cxn ang="0">
                  <a:pos x="30" y="27"/>
                </a:cxn>
                <a:cxn ang="0">
                  <a:pos x="25" y="29"/>
                </a:cxn>
                <a:cxn ang="0">
                  <a:pos x="19" y="29"/>
                </a:cxn>
                <a:cxn ang="0">
                  <a:pos x="17" y="29"/>
                </a:cxn>
                <a:cxn ang="0">
                  <a:pos x="15" y="30"/>
                </a:cxn>
                <a:cxn ang="0">
                  <a:pos x="12" y="30"/>
                </a:cxn>
                <a:cxn ang="0">
                  <a:pos x="9" y="36"/>
                </a:cxn>
                <a:cxn ang="0">
                  <a:pos x="6" y="33"/>
                </a:cxn>
                <a:cxn ang="0">
                  <a:pos x="3" y="33"/>
                </a:cxn>
                <a:cxn ang="0">
                  <a:pos x="0" y="32"/>
                </a:cxn>
                <a:cxn ang="0">
                  <a:pos x="0" y="30"/>
                </a:cxn>
                <a:cxn ang="0">
                  <a:pos x="5" y="26"/>
                </a:cxn>
                <a:cxn ang="0">
                  <a:pos x="4" y="20"/>
                </a:cxn>
                <a:cxn ang="0">
                  <a:pos x="11" y="20"/>
                </a:cxn>
                <a:cxn ang="0">
                  <a:pos x="11" y="8"/>
                </a:cxn>
                <a:cxn ang="0">
                  <a:pos x="17" y="5"/>
                </a:cxn>
              </a:cxnLst>
              <a:rect l="0" t="0" r="r" b="b"/>
              <a:pathLst>
                <a:path w="33" h="36">
                  <a:moveTo>
                    <a:pt x="17" y="5"/>
                  </a:moveTo>
                  <a:cubicBezTo>
                    <a:pt x="17" y="4"/>
                    <a:pt x="17" y="3"/>
                    <a:pt x="17" y="3"/>
                  </a:cubicBezTo>
                  <a:cubicBezTo>
                    <a:pt x="18" y="2"/>
                    <a:pt x="19" y="1"/>
                    <a:pt x="20" y="1"/>
                  </a:cubicBezTo>
                  <a:cubicBezTo>
                    <a:pt x="21" y="0"/>
                    <a:pt x="21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4" y="1"/>
                    <a:pt x="25" y="3"/>
                    <a:pt x="27" y="4"/>
                  </a:cubicBezTo>
                  <a:cubicBezTo>
                    <a:pt x="27" y="5"/>
                    <a:pt x="27" y="5"/>
                    <a:pt x="28" y="6"/>
                  </a:cubicBezTo>
                  <a:cubicBezTo>
                    <a:pt x="29" y="8"/>
                    <a:pt x="30" y="9"/>
                    <a:pt x="31" y="11"/>
                  </a:cubicBezTo>
                  <a:cubicBezTo>
                    <a:pt x="31" y="13"/>
                    <a:pt x="31" y="16"/>
                    <a:pt x="31" y="18"/>
                  </a:cubicBezTo>
                  <a:cubicBezTo>
                    <a:pt x="31" y="18"/>
                    <a:pt x="32" y="19"/>
                    <a:pt x="32" y="20"/>
                  </a:cubicBezTo>
                  <a:cubicBezTo>
                    <a:pt x="33" y="23"/>
                    <a:pt x="33" y="25"/>
                    <a:pt x="30" y="27"/>
                  </a:cubicBezTo>
                  <a:cubicBezTo>
                    <a:pt x="28" y="27"/>
                    <a:pt x="27" y="28"/>
                    <a:pt x="25" y="29"/>
                  </a:cubicBezTo>
                  <a:cubicBezTo>
                    <a:pt x="23" y="29"/>
                    <a:pt x="21" y="30"/>
                    <a:pt x="19" y="29"/>
                  </a:cubicBezTo>
                  <a:cubicBezTo>
                    <a:pt x="18" y="29"/>
                    <a:pt x="17" y="29"/>
                    <a:pt x="17" y="29"/>
                  </a:cubicBezTo>
                  <a:cubicBezTo>
                    <a:pt x="16" y="29"/>
                    <a:pt x="15" y="29"/>
                    <a:pt x="15" y="30"/>
                  </a:cubicBezTo>
                  <a:cubicBezTo>
                    <a:pt x="14" y="30"/>
                    <a:pt x="13" y="30"/>
                    <a:pt x="12" y="30"/>
                  </a:cubicBezTo>
                  <a:cubicBezTo>
                    <a:pt x="11" y="32"/>
                    <a:pt x="10" y="34"/>
                    <a:pt x="9" y="36"/>
                  </a:cubicBezTo>
                  <a:cubicBezTo>
                    <a:pt x="8" y="35"/>
                    <a:pt x="7" y="34"/>
                    <a:pt x="6" y="33"/>
                  </a:cubicBezTo>
                  <a:cubicBezTo>
                    <a:pt x="5" y="33"/>
                    <a:pt x="4" y="33"/>
                    <a:pt x="3" y="33"/>
                  </a:cubicBezTo>
                  <a:cubicBezTo>
                    <a:pt x="2" y="33"/>
                    <a:pt x="1" y="32"/>
                    <a:pt x="0" y="32"/>
                  </a:cubicBezTo>
                  <a:cubicBezTo>
                    <a:pt x="0" y="32"/>
                    <a:pt x="0" y="31"/>
                    <a:pt x="0" y="30"/>
                  </a:cubicBezTo>
                  <a:cubicBezTo>
                    <a:pt x="2" y="29"/>
                    <a:pt x="3" y="28"/>
                    <a:pt x="5" y="26"/>
                  </a:cubicBezTo>
                  <a:cubicBezTo>
                    <a:pt x="6" y="24"/>
                    <a:pt x="4" y="22"/>
                    <a:pt x="4" y="20"/>
                  </a:cubicBezTo>
                  <a:cubicBezTo>
                    <a:pt x="6" y="19"/>
                    <a:pt x="8" y="20"/>
                    <a:pt x="11" y="20"/>
                  </a:cubicBezTo>
                  <a:cubicBezTo>
                    <a:pt x="11" y="15"/>
                    <a:pt x="11" y="12"/>
                    <a:pt x="11" y="8"/>
                  </a:cubicBezTo>
                  <a:cubicBezTo>
                    <a:pt x="13" y="7"/>
                    <a:pt x="15" y="6"/>
                    <a:pt x="17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27" name="Freeform 2238"/>
            <p:cNvSpPr>
              <a:spLocks/>
            </p:cNvSpPr>
            <p:nvPr/>
          </p:nvSpPr>
          <p:spPr bwMode="auto">
            <a:xfrm>
              <a:off x="2846590" y="3617384"/>
              <a:ext cx="105727" cy="62352"/>
            </a:xfrm>
            <a:custGeom>
              <a:avLst/>
              <a:gdLst/>
              <a:ahLst/>
              <a:cxnLst>
                <a:cxn ang="0">
                  <a:pos x="29" y="16"/>
                </a:cxn>
                <a:cxn ang="0">
                  <a:pos x="26" y="16"/>
                </a:cxn>
                <a:cxn ang="0">
                  <a:pos x="18" y="19"/>
                </a:cxn>
                <a:cxn ang="0">
                  <a:pos x="18" y="22"/>
                </a:cxn>
                <a:cxn ang="0">
                  <a:pos x="11" y="22"/>
                </a:cxn>
                <a:cxn ang="0">
                  <a:pos x="5" y="23"/>
                </a:cxn>
                <a:cxn ang="0">
                  <a:pos x="0" y="22"/>
                </a:cxn>
                <a:cxn ang="0">
                  <a:pos x="4" y="16"/>
                </a:cxn>
                <a:cxn ang="0">
                  <a:pos x="6" y="16"/>
                </a:cxn>
                <a:cxn ang="0">
                  <a:pos x="15" y="13"/>
                </a:cxn>
                <a:cxn ang="0">
                  <a:pos x="18" y="5"/>
                </a:cxn>
                <a:cxn ang="0">
                  <a:pos x="25" y="4"/>
                </a:cxn>
                <a:cxn ang="0">
                  <a:pos x="28" y="0"/>
                </a:cxn>
                <a:cxn ang="0">
                  <a:pos x="31" y="0"/>
                </a:cxn>
                <a:cxn ang="0">
                  <a:pos x="35" y="4"/>
                </a:cxn>
                <a:cxn ang="0">
                  <a:pos x="41" y="2"/>
                </a:cxn>
                <a:cxn ang="0">
                  <a:pos x="46" y="5"/>
                </a:cxn>
                <a:cxn ang="0">
                  <a:pos x="46" y="16"/>
                </a:cxn>
                <a:cxn ang="0">
                  <a:pos x="38" y="18"/>
                </a:cxn>
                <a:cxn ang="0">
                  <a:pos x="40" y="23"/>
                </a:cxn>
                <a:cxn ang="0">
                  <a:pos x="35" y="27"/>
                </a:cxn>
                <a:cxn ang="0">
                  <a:pos x="29" y="16"/>
                </a:cxn>
              </a:cxnLst>
              <a:rect l="0" t="0" r="r" b="b"/>
              <a:pathLst>
                <a:path w="46" h="27">
                  <a:moveTo>
                    <a:pt x="29" y="16"/>
                  </a:moveTo>
                  <a:cubicBezTo>
                    <a:pt x="28" y="16"/>
                    <a:pt x="27" y="16"/>
                    <a:pt x="26" y="16"/>
                  </a:cubicBezTo>
                  <a:cubicBezTo>
                    <a:pt x="23" y="17"/>
                    <a:pt x="21" y="18"/>
                    <a:pt x="18" y="19"/>
                  </a:cubicBezTo>
                  <a:cubicBezTo>
                    <a:pt x="18" y="20"/>
                    <a:pt x="18" y="21"/>
                    <a:pt x="18" y="22"/>
                  </a:cubicBezTo>
                  <a:cubicBezTo>
                    <a:pt x="16" y="22"/>
                    <a:pt x="14" y="22"/>
                    <a:pt x="11" y="22"/>
                  </a:cubicBezTo>
                  <a:cubicBezTo>
                    <a:pt x="9" y="22"/>
                    <a:pt x="7" y="22"/>
                    <a:pt x="5" y="23"/>
                  </a:cubicBezTo>
                  <a:cubicBezTo>
                    <a:pt x="4" y="23"/>
                    <a:pt x="2" y="22"/>
                    <a:pt x="0" y="22"/>
                  </a:cubicBezTo>
                  <a:cubicBezTo>
                    <a:pt x="1" y="19"/>
                    <a:pt x="2" y="17"/>
                    <a:pt x="4" y="16"/>
                  </a:cubicBezTo>
                  <a:cubicBezTo>
                    <a:pt x="5" y="16"/>
                    <a:pt x="6" y="16"/>
                    <a:pt x="6" y="16"/>
                  </a:cubicBezTo>
                  <a:cubicBezTo>
                    <a:pt x="9" y="16"/>
                    <a:pt x="12" y="15"/>
                    <a:pt x="15" y="13"/>
                  </a:cubicBezTo>
                  <a:cubicBezTo>
                    <a:pt x="16" y="10"/>
                    <a:pt x="17" y="8"/>
                    <a:pt x="18" y="5"/>
                  </a:cubicBezTo>
                  <a:cubicBezTo>
                    <a:pt x="20" y="4"/>
                    <a:pt x="22" y="4"/>
                    <a:pt x="25" y="4"/>
                  </a:cubicBezTo>
                  <a:cubicBezTo>
                    <a:pt x="26" y="3"/>
                    <a:pt x="27" y="1"/>
                    <a:pt x="28" y="0"/>
                  </a:cubicBezTo>
                  <a:cubicBezTo>
                    <a:pt x="29" y="0"/>
                    <a:pt x="30" y="0"/>
                    <a:pt x="31" y="0"/>
                  </a:cubicBezTo>
                  <a:cubicBezTo>
                    <a:pt x="32" y="1"/>
                    <a:pt x="33" y="3"/>
                    <a:pt x="35" y="4"/>
                  </a:cubicBezTo>
                  <a:cubicBezTo>
                    <a:pt x="37" y="4"/>
                    <a:pt x="39" y="3"/>
                    <a:pt x="41" y="2"/>
                  </a:cubicBezTo>
                  <a:cubicBezTo>
                    <a:pt x="43" y="3"/>
                    <a:pt x="44" y="4"/>
                    <a:pt x="46" y="5"/>
                  </a:cubicBezTo>
                  <a:cubicBezTo>
                    <a:pt x="46" y="9"/>
                    <a:pt x="46" y="13"/>
                    <a:pt x="46" y="16"/>
                  </a:cubicBezTo>
                  <a:cubicBezTo>
                    <a:pt x="43" y="16"/>
                    <a:pt x="40" y="16"/>
                    <a:pt x="38" y="18"/>
                  </a:cubicBezTo>
                  <a:cubicBezTo>
                    <a:pt x="39" y="20"/>
                    <a:pt x="39" y="21"/>
                    <a:pt x="40" y="23"/>
                  </a:cubicBezTo>
                  <a:cubicBezTo>
                    <a:pt x="39" y="25"/>
                    <a:pt x="37" y="26"/>
                    <a:pt x="35" y="27"/>
                  </a:cubicBezTo>
                  <a:cubicBezTo>
                    <a:pt x="34" y="23"/>
                    <a:pt x="32" y="19"/>
                    <a:pt x="29" y="1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28" name="Freeform 2242"/>
            <p:cNvSpPr>
              <a:spLocks/>
            </p:cNvSpPr>
            <p:nvPr/>
          </p:nvSpPr>
          <p:spPr bwMode="auto">
            <a:xfrm>
              <a:off x="2952317" y="3665639"/>
              <a:ext cx="64521" cy="43917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27" y="2"/>
                </a:cxn>
                <a:cxn ang="0">
                  <a:pos x="28" y="6"/>
                </a:cxn>
                <a:cxn ang="0">
                  <a:pos x="27" y="10"/>
                </a:cxn>
                <a:cxn ang="0">
                  <a:pos x="24" y="11"/>
                </a:cxn>
                <a:cxn ang="0">
                  <a:pos x="24" y="16"/>
                </a:cxn>
                <a:cxn ang="0">
                  <a:pos x="9" y="18"/>
                </a:cxn>
                <a:cxn ang="0">
                  <a:pos x="0" y="14"/>
                </a:cxn>
                <a:cxn ang="0">
                  <a:pos x="3" y="8"/>
                </a:cxn>
                <a:cxn ang="0">
                  <a:pos x="7" y="7"/>
                </a:cxn>
                <a:cxn ang="0">
                  <a:pos x="11" y="7"/>
                </a:cxn>
                <a:cxn ang="0">
                  <a:pos x="14" y="7"/>
                </a:cxn>
                <a:cxn ang="0">
                  <a:pos x="16" y="7"/>
                </a:cxn>
                <a:cxn ang="0">
                  <a:pos x="24" y="1"/>
                </a:cxn>
                <a:cxn ang="0">
                  <a:pos x="24" y="0"/>
                </a:cxn>
              </a:cxnLst>
              <a:rect l="0" t="0" r="r" b="b"/>
              <a:pathLst>
                <a:path w="28" h="19">
                  <a:moveTo>
                    <a:pt x="24" y="0"/>
                  </a:moveTo>
                  <a:cubicBezTo>
                    <a:pt x="25" y="1"/>
                    <a:pt x="26" y="1"/>
                    <a:pt x="27" y="2"/>
                  </a:cubicBezTo>
                  <a:cubicBezTo>
                    <a:pt x="27" y="3"/>
                    <a:pt x="27" y="5"/>
                    <a:pt x="28" y="6"/>
                  </a:cubicBezTo>
                  <a:cubicBezTo>
                    <a:pt x="28" y="8"/>
                    <a:pt x="27" y="9"/>
                    <a:pt x="27" y="10"/>
                  </a:cubicBezTo>
                  <a:cubicBezTo>
                    <a:pt x="27" y="11"/>
                    <a:pt x="25" y="11"/>
                    <a:pt x="24" y="11"/>
                  </a:cubicBezTo>
                  <a:cubicBezTo>
                    <a:pt x="23" y="13"/>
                    <a:pt x="24" y="14"/>
                    <a:pt x="24" y="16"/>
                  </a:cubicBezTo>
                  <a:cubicBezTo>
                    <a:pt x="19" y="18"/>
                    <a:pt x="14" y="19"/>
                    <a:pt x="9" y="18"/>
                  </a:cubicBezTo>
                  <a:cubicBezTo>
                    <a:pt x="6" y="17"/>
                    <a:pt x="2" y="17"/>
                    <a:pt x="0" y="14"/>
                  </a:cubicBezTo>
                  <a:cubicBezTo>
                    <a:pt x="1" y="12"/>
                    <a:pt x="2" y="10"/>
                    <a:pt x="3" y="8"/>
                  </a:cubicBezTo>
                  <a:cubicBezTo>
                    <a:pt x="4" y="8"/>
                    <a:pt x="6" y="8"/>
                    <a:pt x="7" y="7"/>
                  </a:cubicBezTo>
                  <a:cubicBezTo>
                    <a:pt x="8" y="7"/>
                    <a:pt x="9" y="7"/>
                    <a:pt x="11" y="7"/>
                  </a:cubicBezTo>
                  <a:cubicBezTo>
                    <a:pt x="12" y="7"/>
                    <a:pt x="13" y="7"/>
                    <a:pt x="14" y="7"/>
                  </a:cubicBezTo>
                  <a:cubicBezTo>
                    <a:pt x="15" y="7"/>
                    <a:pt x="16" y="8"/>
                    <a:pt x="16" y="7"/>
                  </a:cubicBezTo>
                  <a:cubicBezTo>
                    <a:pt x="19" y="5"/>
                    <a:pt x="22" y="4"/>
                    <a:pt x="24" y="1"/>
                  </a:cubicBezTo>
                  <a:cubicBezTo>
                    <a:pt x="24" y="1"/>
                    <a:pt x="24" y="1"/>
                    <a:pt x="24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29" name="Freeform 2252"/>
            <p:cNvSpPr>
              <a:spLocks/>
            </p:cNvSpPr>
            <p:nvPr/>
          </p:nvSpPr>
          <p:spPr bwMode="auto">
            <a:xfrm>
              <a:off x="2871530" y="3647205"/>
              <a:ext cx="4880" cy="5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30" name="Freeform 2255"/>
            <p:cNvSpPr>
              <a:spLocks/>
            </p:cNvSpPr>
            <p:nvPr/>
          </p:nvSpPr>
          <p:spPr bwMode="auto">
            <a:xfrm>
              <a:off x="2887796" y="3437920"/>
              <a:ext cx="4880" cy="27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31" name="Freeform 2331"/>
            <p:cNvSpPr>
              <a:spLocks/>
            </p:cNvSpPr>
            <p:nvPr/>
          </p:nvSpPr>
          <p:spPr bwMode="auto">
            <a:xfrm>
              <a:off x="2814058" y="3233515"/>
              <a:ext cx="69400" cy="62352"/>
            </a:xfrm>
            <a:custGeom>
              <a:avLst/>
              <a:gdLst/>
              <a:ahLst/>
              <a:cxnLst>
                <a:cxn ang="0">
                  <a:pos x="11" y="27"/>
                </a:cxn>
                <a:cxn ang="0">
                  <a:pos x="11" y="25"/>
                </a:cxn>
                <a:cxn ang="0">
                  <a:pos x="6" y="24"/>
                </a:cxn>
                <a:cxn ang="0">
                  <a:pos x="5" y="22"/>
                </a:cxn>
                <a:cxn ang="0">
                  <a:pos x="1" y="12"/>
                </a:cxn>
                <a:cxn ang="0">
                  <a:pos x="0" y="9"/>
                </a:cxn>
                <a:cxn ang="0">
                  <a:pos x="2" y="2"/>
                </a:cxn>
                <a:cxn ang="0">
                  <a:pos x="9" y="0"/>
                </a:cxn>
                <a:cxn ang="0">
                  <a:pos x="16" y="4"/>
                </a:cxn>
                <a:cxn ang="0">
                  <a:pos x="22" y="14"/>
                </a:cxn>
                <a:cxn ang="0">
                  <a:pos x="26" y="14"/>
                </a:cxn>
                <a:cxn ang="0">
                  <a:pos x="30" y="14"/>
                </a:cxn>
                <a:cxn ang="0">
                  <a:pos x="28" y="17"/>
                </a:cxn>
                <a:cxn ang="0">
                  <a:pos x="20" y="21"/>
                </a:cxn>
                <a:cxn ang="0">
                  <a:pos x="12" y="27"/>
                </a:cxn>
                <a:cxn ang="0">
                  <a:pos x="11" y="27"/>
                </a:cxn>
              </a:cxnLst>
              <a:rect l="0" t="0" r="r" b="b"/>
              <a:pathLst>
                <a:path w="30" h="27">
                  <a:moveTo>
                    <a:pt x="11" y="27"/>
                  </a:moveTo>
                  <a:cubicBezTo>
                    <a:pt x="11" y="26"/>
                    <a:pt x="11" y="26"/>
                    <a:pt x="11" y="25"/>
                  </a:cubicBezTo>
                  <a:cubicBezTo>
                    <a:pt x="10" y="24"/>
                    <a:pt x="8" y="24"/>
                    <a:pt x="6" y="24"/>
                  </a:cubicBezTo>
                  <a:cubicBezTo>
                    <a:pt x="5" y="23"/>
                    <a:pt x="5" y="23"/>
                    <a:pt x="5" y="22"/>
                  </a:cubicBezTo>
                  <a:cubicBezTo>
                    <a:pt x="3" y="19"/>
                    <a:pt x="2" y="15"/>
                    <a:pt x="1" y="12"/>
                  </a:cubicBezTo>
                  <a:cubicBezTo>
                    <a:pt x="1" y="11"/>
                    <a:pt x="0" y="10"/>
                    <a:pt x="0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4" y="2"/>
                    <a:pt x="6" y="1"/>
                    <a:pt x="9" y="0"/>
                  </a:cubicBezTo>
                  <a:cubicBezTo>
                    <a:pt x="11" y="1"/>
                    <a:pt x="14" y="2"/>
                    <a:pt x="16" y="4"/>
                  </a:cubicBezTo>
                  <a:cubicBezTo>
                    <a:pt x="18" y="7"/>
                    <a:pt x="19" y="11"/>
                    <a:pt x="22" y="14"/>
                  </a:cubicBezTo>
                  <a:cubicBezTo>
                    <a:pt x="23" y="14"/>
                    <a:pt x="25" y="14"/>
                    <a:pt x="26" y="14"/>
                  </a:cubicBezTo>
                  <a:cubicBezTo>
                    <a:pt x="27" y="13"/>
                    <a:pt x="28" y="14"/>
                    <a:pt x="30" y="14"/>
                  </a:cubicBezTo>
                  <a:cubicBezTo>
                    <a:pt x="29" y="15"/>
                    <a:pt x="29" y="16"/>
                    <a:pt x="28" y="17"/>
                  </a:cubicBezTo>
                  <a:cubicBezTo>
                    <a:pt x="25" y="18"/>
                    <a:pt x="22" y="18"/>
                    <a:pt x="20" y="21"/>
                  </a:cubicBezTo>
                  <a:cubicBezTo>
                    <a:pt x="18" y="23"/>
                    <a:pt x="15" y="25"/>
                    <a:pt x="12" y="27"/>
                  </a:cubicBezTo>
                  <a:cubicBezTo>
                    <a:pt x="12" y="27"/>
                    <a:pt x="11" y="27"/>
                    <a:pt x="11" y="2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32" name="Freeform 2332"/>
            <p:cNvSpPr>
              <a:spLocks/>
            </p:cNvSpPr>
            <p:nvPr/>
          </p:nvSpPr>
          <p:spPr bwMode="auto">
            <a:xfrm>
              <a:off x="2839541" y="3295866"/>
              <a:ext cx="542" cy="216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533" name="Freeform 2412"/>
            <p:cNvSpPr>
              <a:spLocks/>
            </p:cNvSpPr>
            <p:nvPr/>
          </p:nvSpPr>
          <p:spPr bwMode="auto">
            <a:xfrm>
              <a:off x="2800504" y="3256828"/>
              <a:ext cx="9217" cy="13555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6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2" y="1"/>
                </a:cxn>
                <a:cxn ang="0">
                  <a:pos x="4" y="1"/>
                </a:cxn>
              </a:cxnLst>
              <a:rect l="0" t="0" r="r" b="b"/>
              <a:pathLst>
                <a:path w="4" h="6">
                  <a:moveTo>
                    <a:pt x="4" y="1"/>
                  </a:moveTo>
                  <a:cubicBezTo>
                    <a:pt x="4" y="3"/>
                    <a:pt x="4" y="4"/>
                    <a:pt x="4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0" y="2"/>
                    <a:pt x="0" y="2"/>
                    <a:pt x="0" y="0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3" y="1"/>
                    <a:pt x="3" y="1"/>
                    <a:pt x="4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1800" b="0">
                <a:solidFill>
                  <a:prstClr val="black"/>
                </a:solidFill>
                <a:latin typeface="Arial"/>
              </a:endParaRPr>
            </a:p>
          </p:txBody>
        </p:sp>
      </p:grpSp>
      <p:sp>
        <p:nvSpPr>
          <p:cNvPr id="534" name="Oval 533"/>
          <p:cNvSpPr/>
          <p:nvPr/>
        </p:nvSpPr>
        <p:spPr>
          <a:xfrm>
            <a:off x="3905932" y="4154348"/>
            <a:ext cx="63337" cy="63423"/>
          </a:xfrm>
          <a:prstGeom prst="ellipse">
            <a:avLst/>
          </a:prstGeom>
          <a:solidFill>
            <a:schemeClr val="bg2">
              <a:lumMod val="7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 b="0">
              <a:solidFill>
                <a:prstClr val="white"/>
              </a:solidFill>
            </a:endParaRPr>
          </a:p>
        </p:txBody>
      </p:sp>
      <p:sp>
        <p:nvSpPr>
          <p:cNvPr id="535" name="Oval 534"/>
          <p:cNvSpPr/>
          <p:nvPr/>
        </p:nvSpPr>
        <p:spPr>
          <a:xfrm>
            <a:off x="3508542" y="3838856"/>
            <a:ext cx="63337" cy="63423"/>
          </a:xfrm>
          <a:prstGeom prst="ellipse">
            <a:avLst/>
          </a:prstGeom>
          <a:solidFill>
            <a:schemeClr val="bg2">
              <a:lumMod val="7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 b="0">
              <a:solidFill>
                <a:prstClr val="white"/>
              </a:solidFill>
            </a:endParaRPr>
          </a:p>
        </p:txBody>
      </p:sp>
      <p:sp>
        <p:nvSpPr>
          <p:cNvPr id="537" name="Oval 536"/>
          <p:cNvSpPr/>
          <p:nvPr/>
        </p:nvSpPr>
        <p:spPr>
          <a:xfrm>
            <a:off x="3608050" y="3849650"/>
            <a:ext cx="63337" cy="63423"/>
          </a:xfrm>
          <a:prstGeom prst="ellipse">
            <a:avLst/>
          </a:prstGeom>
          <a:solidFill>
            <a:schemeClr val="bg2">
              <a:lumMod val="7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800" b="0">
              <a:solidFill>
                <a:prstClr val="white"/>
              </a:solidFill>
            </a:endParaRPr>
          </a:p>
        </p:txBody>
      </p:sp>
      <p:pic>
        <p:nvPicPr>
          <p:cNvPr id="539" name="Picture 538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9121" y="5275357"/>
            <a:ext cx="223074" cy="241663"/>
          </a:xfrm>
          <a:prstGeom prst="rect">
            <a:avLst/>
          </a:prstGeom>
        </p:spPr>
      </p:pic>
      <p:pic>
        <p:nvPicPr>
          <p:cNvPr id="540" name="Picture 53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3637" y="4629637"/>
            <a:ext cx="228714" cy="247775"/>
          </a:xfrm>
          <a:prstGeom prst="rect">
            <a:avLst/>
          </a:prstGeom>
        </p:spPr>
      </p:pic>
      <p:pic>
        <p:nvPicPr>
          <p:cNvPr id="541" name="Picture 54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2530" y="4953679"/>
            <a:ext cx="190931" cy="206843"/>
          </a:xfrm>
          <a:prstGeom prst="rect">
            <a:avLst/>
          </a:prstGeom>
        </p:spPr>
      </p:pic>
      <p:pic>
        <p:nvPicPr>
          <p:cNvPr id="542" name="Picture 541"/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0420" y="5236837"/>
            <a:ext cx="255156" cy="276419"/>
          </a:xfrm>
          <a:prstGeom prst="rect">
            <a:avLst/>
          </a:prstGeom>
        </p:spPr>
      </p:pic>
      <p:sp>
        <p:nvSpPr>
          <p:cNvPr id="543" name="TextBox 542"/>
          <p:cNvSpPr txBox="1"/>
          <p:nvPr/>
        </p:nvSpPr>
        <p:spPr>
          <a:xfrm>
            <a:off x="7236173" y="4629197"/>
            <a:ext cx="1418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000" dirty="0" smtClean="0">
                <a:solidFill>
                  <a:prstClr val="black"/>
                </a:solidFill>
                <a:latin typeface="Arial"/>
              </a:rPr>
              <a:t>Market Entry</a:t>
            </a:r>
          </a:p>
        </p:txBody>
      </p:sp>
      <p:sp>
        <p:nvSpPr>
          <p:cNvPr id="544" name="TextBox 543"/>
          <p:cNvSpPr txBox="1"/>
          <p:nvPr/>
        </p:nvSpPr>
        <p:spPr>
          <a:xfrm>
            <a:off x="7236161" y="4938871"/>
            <a:ext cx="13365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000" dirty="0" smtClean="0">
                <a:solidFill>
                  <a:prstClr val="black"/>
                </a:solidFill>
                <a:latin typeface="Arial"/>
              </a:rPr>
              <a:t>Performer Lists</a:t>
            </a:r>
          </a:p>
        </p:txBody>
      </p:sp>
      <p:sp>
        <p:nvSpPr>
          <p:cNvPr id="545" name="TextBox 544"/>
          <p:cNvSpPr txBox="1"/>
          <p:nvPr/>
        </p:nvSpPr>
        <p:spPr>
          <a:xfrm>
            <a:off x="7236155" y="5248589"/>
            <a:ext cx="14095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000" dirty="0" smtClean="0">
                <a:solidFill>
                  <a:prstClr val="black"/>
                </a:solidFill>
                <a:latin typeface="Arial"/>
              </a:rPr>
              <a:t>Training and Support</a:t>
            </a:r>
            <a:endParaRPr lang="en-GB" sz="1000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546" name="Picture 54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1647" y="2658099"/>
            <a:ext cx="1271499" cy="1624815"/>
          </a:xfrm>
          <a:prstGeom prst="rect">
            <a:avLst/>
          </a:prstGeom>
        </p:spPr>
      </p:pic>
      <p:sp>
        <p:nvSpPr>
          <p:cNvPr id="548" name="Oval 547"/>
          <p:cNvSpPr/>
          <p:nvPr/>
        </p:nvSpPr>
        <p:spPr bwMode="auto">
          <a:xfrm>
            <a:off x="8094098" y="3383539"/>
            <a:ext cx="16615" cy="18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GB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550" name="Oval 549"/>
          <p:cNvSpPr/>
          <p:nvPr/>
        </p:nvSpPr>
        <p:spPr bwMode="auto">
          <a:xfrm>
            <a:off x="8046288" y="3692159"/>
            <a:ext cx="16615" cy="18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GB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551" name="Oval 550"/>
          <p:cNvSpPr/>
          <p:nvPr/>
        </p:nvSpPr>
        <p:spPr bwMode="auto">
          <a:xfrm>
            <a:off x="8063747" y="3548896"/>
            <a:ext cx="16615" cy="18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GB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552" name="Oval 551"/>
          <p:cNvSpPr/>
          <p:nvPr/>
        </p:nvSpPr>
        <p:spPr bwMode="auto">
          <a:xfrm>
            <a:off x="8059465" y="3465288"/>
            <a:ext cx="16615" cy="18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GB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683" name="Oval 682"/>
          <p:cNvSpPr/>
          <p:nvPr/>
        </p:nvSpPr>
        <p:spPr bwMode="auto">
          <a:xfrm>
            <a:off x="8228077" y="3682087"/>
            <a:ext cx="16615" cy="18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GB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684" name="Oval 683"/>
          <p:cNvSpPr/>
          <p:nvPr/>
        </p:nvSpPr>
        <p:spPr bwMode="auto">
          <a:xfrm>
            <a:off x="8202551" y="3619905"/>
            <a:ext cx="16615" cy="18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GB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685" name="Oval 684"/>
          <p:cNvSpPr/>
          <p:nvPr/>
        </p:nvSpPr>
        <p:spPr bwMode="auto">
          <a:xfrm>
            <a:off x="8060411" y="3697817"/>
            <a:ext cx="16615" cy="18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GB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686" name="Oval 685"/>
          <p:cNvSpPr/>
          <p:nvPr/>
        </p:nvSpPr>
        <p:spPr bwMode="auto">
          <a:xfrm>
            <a:off x="8148056" y="3741745"/>
            <a:ext cx="16615" cy="18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GB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687" name="Oval 686"/>
          <p:cNvSpPr/>
          <p:nvPr/>
        </p:nvSpPr>
        <p:spPr bwMode="auto">
          <a:xfrm>
            <a:off x="8000015" y="3759745"/>
            <a:ext cx="16615" cy="18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GB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688" name="Oval 687"/>
          <p:cNvSpPr/>
          <p:nvPr/>
        </p:nvSpPr>
        <p:spPr bwMode="auto">
          <a:xfrm>
            <a:off x="8201084" y="3850217"/>
            <a:ext cx="16615" cy="18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GB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689" name="Oval 688"/>
          <p:cNvSpPr/>
          <p:nvPr/>
        </p:nvSpPr>
        <p:spPr bwMode="auto">
          <a:xfrm>
            <a:off x="8117699" y="3907103"/>
            <a:ext cx="16615" cy="18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GB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690" name="Oval 689"/>
          <p:cNvSpPr/>
          <p:nvPr/>
        </p:nvSpPr>
        <p:spPr bwMode="auto">
          <a:xfrm>
            <a:off x="8113425" y="3823495"/>
            <a:ext cx="16615" cy="18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GB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691" name="Oval 690"/>
          <p:cNvSpPr/>
          <p:nvPr/>
        </p:nvSpPr>
        <p:spPr bwMode="auto">
          <a:xfrm>
            <a:off x="8282038" y="4040292"/>
            <a:ext cx="16615" cy="18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GB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692" name="Oval 691"/>
          <p:cNvSpPr/>
          <p:nvPr/>
        </p:nvSpPr>
        <p:spPr bwMode="auto">
          <a:xfrm>
            <a:off x="8256506" y="3978111"/>
            <a:ext cx="16615" cy="18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GB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693" name="Oval 692"/>
          <p:cNvSpPr/>
          <p:nvPr/>
        </p:nvSpPr>
        <p:spPr bwMode="auto">
          <a:xfrm>
            <a:off x="8246085" y="3875411"/>
            <a:ext cx="16615" cy="18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GB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694" name="Oval 693"/>
          <p:cNvSpPr/>
          <p:nvPr/>
        </p:nvSpPr>
        <p:spPr bwMode="auto">
          <a:xfrm>
            <a:off x="8078411" y="3891141"/>
            <a:ext cx="16615" cy="18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GB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695" name="Oval 694"/>
          <p:cNvSpPr/>
          <p:nvPr/>
        </p:nvSpPr>
        <p:spPr bwMode="auto">
          <a:xfrm>
            <a:off x="8166056" y="3935069"/>
            <a:ext cx="16615" cy="18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GB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696" name="Oval 695"/>
          <p:cNvSpPr/>
          <p:nvPr/>
        </p:nvSpPr>
        <p:spPr bwMode="auto">
          <a:xfrm>
            <a:off x="8018015" y="3953069"/>
            <a:ext cx="16615" cy="18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GB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697" name="Oval 696"/>
          <p:cNvSpPr/>
          <p:nvPr/>
        </p:nvSpPr>
        <p:spPr bwMode="auto">
          <a:xfrm>
            <a:off x="8219084" y="4043541"/>
            <a:ext cx="16615" cy="18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GB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698" name="Oval 697"/>
          <p:cNvSpPr/>
          <p:nvPr/>
        </p:nvSpPr>
        <p:spPr bwMode="auto">
          <a:xfrm>
            <a:off x="8135701" y="4100427"/>
            <a:ext cx="16615" cy="18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GB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699" name="Oval 698"/>
          <p:cNvSpPr/>
          <p:nvPr/>
        </p:nvSpPr>
        <p:spPr bwMode="auto">
          <a:xfrm>
            <a:off x="8131427" y="4016819"/>
            <a:ext cx="16615" cy="18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GB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700" name="Oval 699"/>
          <p:cNvSpPr/>
          <p:nvPr/>
        </p:nvSpPr>
        <p:spPr bwMode="auto">
          <a:xfrm>
            <a:off x="8134318" y="3610599"/>
            <a:ext cx="16615" cy="18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GB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701" name="Oval 700"/>
          <p:cNvSpPr/>
          <p:nvPr/>
        </p:nvSpPr>
        <p:spPr bwMode="auto">
          <a:xfrm>
            <a:off x="8215266" y="3800673"/>
            <a:ext cx="16615" cy="18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GB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702" name="Oval 701"/>
          <p:cNvSpPr/>
          <p:nvPr/>
        </p:nvSpPr>
        <p:spPr bwMode="auto">
          <a:xfrm>
            <a:off x="8189736" y="3738492"/>
            <a:ext cx="16615" cy="18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GB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703" name="Oval 702"/>
          <p:cNvSpPr/>
          <p:nvPr/>
        </p:nvSpPr>
        <p:spPr bwMode="auto">
          <a:xfrm>
            <a:off x="8179311" y="3635791"/>
            <a:ext cx="16615" cy="18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GB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704" name="Oval 703"/>
          <p:cNvSpPr/>
          <p:nvPr/>
        </p:nvSpPr>
        <p:spPr bwMode="auto">
          <a:xfrm>
            <a:off x="8152319" y="3803923"/>
            <a:ext cx="16615" cy="18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GB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705" name="Oval 704"/>
          <p:cNvSpPr/>
          <p:nvPr/>
        </p:nvSpPr>
        <p:spPr bwMode="auto">
          <a:xfrm>
            <a:off x="8340192" y="3839095"/>
            <a:ext cx="16615" cy="18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GB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706" name="Oval 705"/>
          <p:cNvSpPr/>
          <p:nvPr/>
        </p:nvSpPr>
        <p:spPr bwMode="auto">
          <a:xfrm>
            <a:off x="8305559" y="3920843"/>
            <a:ext cx="16615" cy="18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GB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707" name="Oval 706"/>
          <p:cNvSpPr/>
          <p:nvPr/>
        </p:nvSpPr>
        <p:spPr bwMode="auto">
          <a:xfrm>
            <a:off x="8407403" y="3898023"/>
            <a:ext cx="16615" cy="18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GB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708" name="Oval 707"/>
          <p:cNvSpPr/>
          <p:nvPr/>
        </p:nvSpPr>
        <p:spPr bwMode="auto">
          <a:xfrm>
            <a:off x="8381879" y="3835841"/>
            <a:ext cx="16615" cy="18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GB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709" name="Oval 708"/>
          <p:cNvSpPr/>
          <p:nvPr/>
        </p:nvSpPr>
        <p:spPr bwMode="auto">
          <a:xfrm>
            <a:off x="8344455" y="3901271"/>
            <a:ext cx="16615" cy="18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GB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710" name="Oval 709"/>
          <p:cNvSpPr/>
          <p:nvPr/>
        </p:nvSpPr>
        <p:spPr bwMode="auto">
          <a:xfrm>
            <a:off x="7986296" y="3463912"/>
            <a:ext cx="16615" cy="18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GB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711" name="Oval 710"/>
          <p:cNvSpPr/>
          <p:nvPr/>
        </p:nvSpPr>
        <p:spPr bwMode="auto">
          <a:xfrm>
            <a:off x="7951665" y="3545661"/>
            <a:ext cx="16615" cy="18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GB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712" name="Oval 711"/>
          <p:cNvSpPr/>
          <p:nvPr/>
        </p:nvSpPr>
        <p:spPr bwMode="auto">
          <a:xfrm>
            <a:off x="8053506" y="3522840"/>
            <a:ext cx="16615" cy="18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GB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713" name="Oval 712"/>
          <p:cNvSpPr/>
          <p:nvPr/>
        </p:nvSpPr>
        <p:spPr bwMode="auto">
          <a:xfrm>
            <a:off x="8027976" y="3460659"/>
            <a:ext cx="16615" cy="18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GB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714" name="Oval 713"/>
          <p:cNvSpPr/>
          <p:nvPr/>
        </p:nvSpPr>
        <p:spPr bwMode="auto">
          <a:xfrm>
            <a:off x="7990559" y="3526089"/>
            <a:ext cx="16615" cy="18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GB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717" name="Oval 716"/>
          <p:cNvSpPr/>
          <p:nvPr/>
        </p:nvSpPr>
        <p:spPr bwMode="auto">
          <a:xfrm>
            <a:off x="7983790" y="3399497"/>
            <a:ext cx="16615" cy="18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GB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720" name="Oval 719"/>
          <p:cNvSpPr/>
          <p:nvPr/>
        </p:nvSpPr>
        <p:spPr bwMode="auto">
          <a:xfrm>
            <a:off x="8047691" y="4001305"/>
            <a:ext cx="16615" cy="18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GB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721" name="Oval 720"/>
          <p:cNvSpPr/>
          <p:nvPr/>
        </p:nvSpPr>
        <p:spPr bwMode="auto">
          <a:xfrm>
            <a:off x="8013058" y="4083053"/>
            <a:ext cx="16615" cy="18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GB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722" name="Oval 721"/>
          <p:cNvSpPr/>
          <p:nvPr/>
        </p:nvSpPr>
        <p:spPr bwMode="auto">
          <a:xfrm>
            <a:off x="8114901" y="4060233"/>
            <a:ext cx="16615" cy="18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GB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723" name="Oval 722"/>
          <p:cNvSpPr/>
          <p:nvPr/>
        </p:nvSpPr>
        <p:spPr bwMode="auto">
          <a:xfrm>
            <a:off x="8089369" y="3998052"/>
            <a:ext cx="16615" cy="18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GB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724" name="Oval 723"/>
          <p:cNvSpPr/>
          <p:nvPr/>
        </p:nvSpPr>
        <p:spPr bwMode="auto">
          <a:xfrm>
            <a:off x="8051951" y="4063483"/>
            <a:ext cx="16615" cy="18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GB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725" name="Oval 724"/>
          <p:cNvSpPr/>
          <p:nvPr/>
        </p:nvSpPr>
        <p:spPr bwMode="auto">
          <a:xfrm>
            <a:off x="8206580" y="4019052"/>
            <a:ext cx="16615" cy="18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GB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726" name="Oval 725"/>
          <p:cNvSpPr/>
          <p:nvPr/>
        </p:nvSpPr>
        <p:spPr bwMode="auto">
          <a:xfrm>
            <a:off x="8171943" y="4100801"/>
            <a:ext cx="16615" cy="18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GB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727" name="Oval 726"/>
          <p:cNvSpPr/>
          <p:nvPr/>
        </p:nvSpPr>
        <p:spPr bwMode="auto">
          <a:xfrm>
            <a:off x="8273786" y="4077980"/>
            <a:ext cx="16615" cy="18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GB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728" name="Oval 727"/>
          <p:cNvSpPr/>
          <p:nvPr/>
        </p:nvSpPr>
        <p:spPr bwMode="auto">
          <a:xfrm>
            <a:off x="8248259" y="4015799"/>
            <a:ext cx="16615" cy="18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GB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729" name="Oval 728"/>
          <p:cNvSpPr/>
          <p:nvPr/>
        </p:nvSpPr>
        <p:spPr bwMode="auto">
          <a:xfrm>
            <a:off x="8210843" y="4081229"/>
            <a:ext cx="16615" cy="18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GB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730" name="Oval 729"/>
          <p:cNvSpPr/>
          <p:nvPr/>
        </p:nvSpPr>
        <p:spPr bwMode="auto">
          <a:xfrm>
            <a:off x="8279979" y="4119503"/>
            <a:ext cx="16615" cy="18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GB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731" name="Oval 730"/>
          <p:cNvSpPr/>
          <p:nvPr/>
        </p:nvSpPr>
        <p:spPr bwMode="auto">
          <a:xfrm>
            <a:off x="8217035" y="4122751"/>
            <a:ext cx="16615" cy="18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GB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733" name="Oval 732"/>
          <p:cNvSpPr/>
          <p:nvPr/>
        </p:nvSpPr>
        <p:spPr bwMode="auto">
          <a:xfrm>
            <a:off x="8025745" y="3551675"/>
            <a:ext cx="16615" cy="18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GB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738" name="Oval 737"/>
          <p:cNvSpPr/>
          <p:nvPr/>
        </p:nvSpPr>
        <p:spPr bwMode="auto">
          <a:xfrm>
            <a:off x="8078775" y="3660147"/>
            <a:ext cx="16615" cy="18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GB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739" name="Oval 738"/>
          <p:cNvSpPr/>
          <p:nvPr/>
        </p:nvSpPr>
        <p:spPr bwMode="auto">
          <a:xfrm>
            <a:off x="8096231" y="3516883"/>
            <a:ext cx="16615" cy="18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GB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740" name="Oval 739"/>
          <p:cNvSpPr/>
          <p:nvPr/>
        </p:nvSpPr>
        <p:spPr bwMode="auto">
          <a:xfrm>
            <a:off x="8091956" y="3433275"/>
            <a:ext cx="16615" cy="18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GB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741" name="Oval 740"/>
          <p:cNvSpPr/>
          <p:nvPr/>
        </p:nvSpPr>
        <p:spPr bwMode="auto">
          <a:xfrm>
            <a:off x="8260569" y="3650073"/>
            <a:ext cx="16615" cy="18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GB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806" name="Oval 805"/>
          <p:cNvSpPr/>
          <p:nvPr/>
        </p:nvSpPr>
        <p:spPr bwMode="auto">
          <a:xfrm>
            <a:off x="8235037" y="3587892"/>
            <a:ext cx="16615" cy="18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GB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807" name="Oval 806"/>
          <p:cNvSpPr/>
          <p:nvPr/>
        </p:nvSpPr>
        <p:spPr bwMode="auto">
          <a:xfrm>
            <a:off x="8092895" y="3665804"/>
            <a:ext cx="16615" cy="18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GB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808" name="Oval 807"/>
          <p:cNvSpPr/>
          <p:nvPr/>
        </p:nvSpPr>
        <p:spPr bwMode="auto">
          <a:xfrm>
            <a:off x="8180543" y="3709732"/>
            <a:ext cx="16615" cy="18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GB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809" name="Oval 808"/>
          <p:cNvSpPr/>
          <p:nvPr/>
        </p:nvSpPr>
        <p:spPr bwMode="auto">
          <a:xfrm>
            <a:off x="8032499" y="3727732"/>
            <a:ext cx="16615" cy="18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GB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810" name="Oval 809"/>
          <p:cNvSpPr/>
          <p:nvPr/>
        </p:nvSpPr>
        <p:spPr bwMode="auto">
          <a:xfrm>
            <a:off x="8233571" y="3818204"/>
            <a:ext cx="16615" cy="18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GB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880" name="Oval 879"/>
          <p:cNvSpPr/>
          <p:nvPr/>
        </p:nvSpPr>
        <p:spPr bwMode="auto">
          <a:xfrm>
            <a:off x="8150185" y="3875089"/>
            <a:ext cx="16615" cy="18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GB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881" name="Oval 880"/>
          <p:cNvSpPr/>
          <p:nvPr/>
        </p:nvSpPr>
        <p:spPr bwMode="auto">
          <a:xfrm>
            <a:off x="8145911" y="3791481"/>
            <a:ext cx="16615" cy="18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GB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882" name="Oval 881"/>
          <p:cNvSpPr/>
          <p:nvPr/>
        </p:nvSpPr>
        <p:spPr bwMode="auto">
          <a:xfrm>
            <a:off x="8314523" y="4008279"/>
            <a:ext cx="16615" cy="18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GB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883" name="Oval 882"/>
          <p:cNvSpPr/>
          <p:nvPr/>
        </p:nvSpPr>
        <p:spPr bwMode="auto">
          <a:xfrm>
            <a:off x="8288996" y="3946099"/>
            <a:ext cx="16615" cy="18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GB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884" name="Oval 883"/>
          <p:cNvSpPr/>
          <p:nvPr/>
        </p:nvSpPr>
        <p:spPr bwMode="auto">
          <a:xfrm>
            <a:off x="8278571" y="3843397"/>
            <a:ext cx="16615" cy="18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GB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885" name="Oval 884"/>
          <p:cNvSpPr/>
          <p:nvPr/>
        </p:nvSpPr>
        <p:spPr bwMode="auto">
          <a:xfrm>
            <a:off x="8110896" y="3859128"/>
            <a:ext cx="16615" cy="18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GB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886" name="Oval 885"/>
          <p:cNvSpPr/>
          <p:nvPr/>
        </p:nvSpPr>
        <p:spPr bwMode="auto">
          <a:xfrm>
            <a:off x="8198543" y="3903056"/>
            <a:ext cx="16615" cy="18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GB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887" name="Oval 886"/>
          <p:cNvSpPr/>
          <p:nvPr/>
        </p:nvSpPr>
        <p:spPr bwMode="auto">
          <a:xfrm>
            <a:off x="8050501" y="3921056"/>
            <a:ext cx="16615" cy="18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GB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888" name="Oval 887"/>
          <p:cNvSpPr/>
          <p:nvPr/>
        </p:nvSpPr>
        <p:spPr bwMode="auto">
          <a:xfrm>
            <a:off x="8251573" y="4011528"/>
            <a:ext cx="16615" cy="18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GB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889" name="Oval 888"/>
          <p:cNvSpPr/>
          <p:nvPr/>
        </p:nvSpPr>
        <p:spPr bwMode="auto">
          <a:xfrm>
            <a:off x="8168192" y="4068413"/>
            <a:ext cx="16615" cy="18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GB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890" name="Oval 889"/>
          <p:cNvSpPr/>
          <p:nvPr/>
        </p:nvSpPr>
        <p:spPr bwMode="auto">
          <a:xfrm>
            <a:off x="8163911" y="3984805"/>
            <a:ext cx="16615" cy="18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GB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891" name="Oval 890"/>
          <p:cNvSpPr/>
          <p:nvPr/>
        </p:nvSpPr>
        <p:spPr bwMode="auto">
          <a:xfrm>
            <a:off x="8166803" y="3578585"/>
            <a:ext cx="16615" cy="18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GB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892" name="Oval 891"/>
          <p:cNvSpPr/>
          <p:nvPr/>
        </p:nvSpPr>
        <p:spPr bwMode="auto">
          <a:xfrm>
            <a:off x="8247755" y="3768660"/>
            <a:ext cx="16615" cy="18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GB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893" name="Oval 892"/>
          <p:cNvSpPr/>
          <p:nvPr/>
        </p:nvSpPr>
        <p:spPr bwMode="auto">
          <a:xfrm>
            <a:off x="8222223" y="3706479"/>
            <a:ext cx="16615" cy="18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GB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894" name="Oval 893"/>
          <p:cNvSpPr/>
          <p:nvPr/>
        </p:nvSpPr>
        <p:spPr bwMode="auto">
          <a:xfrm>
            <a:off x="8211802" y="3603779"/>
            <a:ext cx="16615" cy="18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GB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895" name="Oval 894"/>
          <p:cNvSpPr/>
          <p:nvPr/>
        </p:nvSpPr>
        <p:spPr bwMode="auto">
          <a:xfrm>
            <a:off x="8184803" y="3771909"/>
            <a:ext cx="16615" cy="18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GB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896" name="Oval 895"/>
          <p:cNvSpPr/>
          <p:nvPr/>
        </p:nvSpPr>
        <p:spPr bwMode="auto">
          <a:xfrm>
            <a:off x="8372677" y="3807081"/>
            <a:ext cx="16615" cy="18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GB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897" name="Oval 896"/>
          <p:cNvSpPr/>
          <p:nvPr/>
        </p:nvSpPr>
        <p:spPr bwMode="auto">
          <a:xfrm>
            <a:off x="8338046" y="3888831"/>
            <a:ext cx="16615" cy="18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GB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898" name="Oval 897"/>
          <p:cNvSpPr/>
          <p:nvPr/>
        </p:nvSpPr>
        <p:spPr bwMode="auto">
          <a:xfrm>
            <a:off x="8439889" y="3866009"/>
            <a:ext cx="16615" cy="18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GB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899" name="Oval 898"/>
          <p:cNvSpPr/>
          <p:nvPr/>
        </p:nvSpPr>
        <p:spPr bwMode="auto">
          <a:xfrm>
            <a:off x="8414363" y="3803828"/>
            <a:ext cx="16615" cy="18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GB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900" name="Oval 899"/>
          <p:cNvSpPr/>
          <p:nvPr/>
        </p:nvSpPr>
        <p:spPr bwMode="auto">
          <a:xfrm>
            <a:off x="8376946" y="3869259"/>
            <a:ext cx="16615" cy="18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GB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901" name="Oval 900"/>
          <p:cNvSpPr/>
          <p:nvPr/>
        </p:nvSpPr>
        <p:spPr bwMode="auto">
          <a:xfrm>
            <a:off x="8018783" y="3431899"/>
            <a:ext cx="16615" cy="18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GB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902" name="Oval 901"/>
          <p:cNvSpPr/>
          <p:nvPr/>
        </p:nvSpPr>
        <p:spPr bwMode="auto">
          <a:xfrm>
            <a:off x="7984151" y="3513648"/>
            <a:ext cx="16615" cy="18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GB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903" name="Oval 902"/>
          <p:cNvSpPr/>
          <p:nvPr/>
        </p:nvSpPr>
        <p:spPr bwMode="auto">
          <a:xfrm>
            <a:off x="8085995" y="3490827"/>
            <a:ext cx="16615" cy="18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GB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904" name="Oval 903"/>
          <p:cNvSpPr/>
          <p:nvPr/>
        </p:nvSpPr>
        <p:spPr bwMode="auto">
          <a:xfrm>
            <a:off x="8060463" y="3428647"/>
            <a:ext cx="16615" cy="18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GB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905" name="Oval 904"/>
          <p:cNvSpPr/>
          <p:nvPr/>
        </p:nvSpPr>
        <p:spPr bwMode="auto">
          <a:xfrm>
            <a:off x="8023043" y="3494076"/>
            <a:ext cx="16615" cy="18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GB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908" name="Oval 907"/>
          <p:cNvSpPr/>
          <p:nvPr/>
        </p:nvSpPr>
        <p:spPr bwMode="auto">
          <a:xfrm>
            <a:off x="8016275" y="3367484"/>
            <a:ext cx="16615" cy="18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GB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911" name="Oval 910"/>
          <p:cNvSpPr/>
          <p:nvPr/>
        </p:nvSpPr>
        <p:spPr bwMode="auto">
          <a:xfrm>
            <a:off x="8080175" y="3969292"/>
            <a:ext cx="16615" cy="18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GB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912" name="Oval 911"/>
          <p:cNvSpPr/>
          <p:nvPr/>
        </p:nvSpPr>
        <p:spPr bwMode="auto">
          <a:xfrm>
            <a:off x="8045543" y="4051041"/>
            <a:ext cx="16615" cy="18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GB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913" name="Oval 912"/>
          <p:cNvSpPr/>
          <p:nvPr/>
        </p:nvSpPr>
        <p:spPr bwMode="auto">
          <a:xfrm>
            <a:off x="8147387" y="4028220"/>
            <a:ext cx="16615" cy="18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GB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914" name="Oval 913"/>
          <p:cNvSpPr/>
          <p:nvPr/>
        </p:nvSpPr>
        <p:spPr bwMode="auto">
          <a:xfrm>
            <a:off x="8121860" y="3966039"/>
            <a:ext cx="16615" cy="18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GB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915" name="Oval 914"/>
          <p:cNvSpPr/>
          <p:nvPr/>
        </p:nvSpPr>
        <p:spPr bwMode="auto">
          <a:xfrm>
            <a:off x="8084436" y="4031469"/>
            <a:ext cx="16615" cy="18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GB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916" name="Oval 915"/>
          <p:cNvSpPr/>
          <p:nvPr/>
        </p:nvSpPr>
        <p:spPr bwMode="auto">
          <a:xfrm>
            <a:off x="8239067" y="3987039"/>
            <a:ext cx="16615" cy="18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GB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917" name="Oval 916"/>
          <p:cNvSpPr/>
          <p:nvPr/>
        </p:nvSpPr>
        <p:spPr bwMode="auto">
          <a:xfrm>
            <a:off x="8204434" y="4068788"/>
            <a:ext cx="16615" cy="18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GB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918" name="Oval 917"/>
          <p:cNvSpPr/>
          <p:nvPr/>
        </p:nvSpPr>
        <p:spPr bwMode="auto">
          <a:xfrm>
            <a:off x="8306277" y="4045967"/>
            <a:ext cx="16615" cy="18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GB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919" name="Oval 918"/>
          <p:cNvSpPr/>
          <p:nvPr/>
        </p:nvSpPr>
        <p:spPr bwMode="auto">
          <a:xfrm>
            <a:off x="8280744" y="3983787"/>
            <a:ext cx="16615" cy="18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GB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920" name="Oval 919"/>
          <p:cNvSpPr/>
          <p:nvPr/>
        </p:nvSpPr>
        <p:spPr bwMode="auto">
          <a:xfrm>
            <a:off x="8243327" y="4049216"/>
            <a:ext cx="16615" cy="18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GB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921" name="Oval 920"/>
          <p:cNvSpPr/>
          <p:nvPr/>
        </p:nvSpPr>
        <p:spPr bwMode="auto">
          <a:xfrm>
            <a:off x="8312470" y="4087489"/>
            <a:ext cx="16615" cy="18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GB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922" name="Oval 921"/>
          <p:cNvSpPr/>
          <p:nvPr/>
        </p:nvSpPr>
        <p:spPr bwMode="auto">
          <a:xfrm>
            <a:off x="8249519" y="4090737"/>
            <a:ext cx="16615" cy="18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GB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923" name="Oval 922"/>
          <p:cNvSpPr/>
          <p:nvPr/>
        </p:nvSpPr>
        <p:spPr bwMode="auto">
          <a:xfrm>
            <a:off x="8057904" y="3790375"/>
            <a:ext cx="16615" cy="18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GB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924" name="Oval 923"/>
          <p:cNvSpPr/>
          <p:nvPr/>
        </p:nvSpPr>
        <p:spPr bwMode="auto">
          <a:xfrm>
            <a:off x="8099591" y="3787123"/>
            <a:ext cx="16615" cy="18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GB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925" name="Oval 924"/>
          <p:cNvSpPr/>
          <p:nvPr/>
        </p:nvSpPr>
        <p:spPr bwMode="auto">
          <a:xfrm>
            <a:off x="8090391" y="3758363"/>
            <a:ext cx="16615" cy="18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GB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926" name="Oval 925"/>
          <p:cNvSpPr/>
          <p:nvPr/>
        </p:nvSpPr>
        <p:spPr bwMode="auto">
          <a:xfrm>
            <a:off x="8132075" y="3755109"/>
            <a:ext cx="16615" cy="18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GB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927" name="Oval 926"/>
          <p:cNvSpPr/>
          <p:nvPr/>
        </p:nvSpPr>
        <p:spPr bwMode="auto">
          <a:xfrm>
            <a:off x="8098791" y="3711716"/>
            <a:ext cx="16615" cy="18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GB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928" name="Oval 927"/>
          <p:cNvSpPr/>
          <p:nvPr/>
        </p:nvSpPr>
        <p:spPr bwMode="auto">
          <a:xfrm>
            <a:off x="8140475" y="3708463"/>
            <a:ext cx="16615" cy="18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GB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929" name="Oval 928"/>
          <p:cNvSpPr/>
          <p:nvPr/>
        </p:nvSpPr>
        <p:spPr bwMode="auto">
          <a:xfrm>
            <a:off x="8131282" y="3679703"/>
            <a:ext cx="16615" cy="18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GB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930" name="Oval 929"/>
          <p:cNvSpPr/>
          <p:nvPr/>
        </p:nvSpPr>
        <p:spPr bwMode="auto">
          <a:xfrm>
            <a:off x="8172960" y="3676451"/>
            <a:ext cx="16615" cy="18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GB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931" name="Oval 930"/>
          <p:cNvSpPr/>
          <p:nvPr/>
        </p:nvSpPr>
        <p:spPr bwMode="auto">
          <a:xfrm>
            <a:off x="8003319" y="3617100"/>
            <a:ext cx="16615" cy="18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GB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932" name="Oval 931"/>
          <p:cNvSpPr/>
          <p:nvPr/>
        </p:nvSpPr>
        <p:spPr bwMode="auto">
          <a:xfrm>
            <a:off x="8045003" y="3613847"/>
            <a:ext cx="16615" cy="18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GB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933" name="Oval 932"/>
          <p:cNvSpPr/>
          <p:nvPr/>
        </p:nvSpPr>
        <p:spPr bwMode="auto">
          <a:xfrm>
            <a:off x="8035808" y="3585087"/>
            <a:ext cx="16615" cy="18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GB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934" name="Oval 933"/>
          <p:cNvSpPr/>
          <p:nvPr/>
        </p:nvSpPr>
        <p:spPr bwMode="auto">
          <a:xfrm>
            <a:off x="8077488" y="3581835"/>
            <a:ext cx="16615" cy="18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GB" smtClean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935" name="Picture 934"/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0129" y="2433401"/>
            <a:ext cx="331398" cy="359015"/>
          </a:xfrm>
          <a:prstGeom prst="rect">
            <a:avLst/>
          </a:prstGeom>
        </p:spPr>
      </p:pic>
      <p:pic>
        <p:nvPicPr>
          <p:cNvPr id="936" name="Picture 935"/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0383" y="2438586"/>
            <a:ext cx="327105" cy="354364"/>
          </a:xfrm>
          <a:prstGeom prst="rect">
            <a:avLst/>
          </a:prstGeom>
        </p:spPr>
      </p:pic>
      <p:sp>
        <p:nvSpPr>
          <p:cNvPr id="937" name="Oval 936"/>
          <p:cNvSpPr/>
          <p:nvPr/>
        </p:nvSpPr>
        <p:spPr bwMode="auto">
          <a:xfrm>
            <a:off x="7824815" y="4195971"/>
            <a:ext cx="16615" cy="18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GB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938" name="Oval 937"/>
          <p:cNvSpPr/>
          <p:nvPr/>
        </p:nvSpPr>
        <p:spPr bwMode="auto">
          <a:xfrm>
            <a:off x="7804010" y="4155779"/>
            <a:ext cx="16615" cy="18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GB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939" name="Oval 938"/>
          <p:cNvSpPr/>
          <p:nvPr/>
        </p:nvSpPr>
        <p:spPr bwMode="auto">
          <a:xfrm>
            <a:off x="7861056" y="4196347"/>
            <a:ext cx="16615" cy="18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GB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940" name="Oval 939"/>
          <p:cNvSpPr/>
          <p:nvPr/>
        </p:nvSpPr>
        <p:spPr bwMode="auto">
          <a:xfrm>
            <a:off x="7994603" y="4121965"/>
            <a:ext cx="16615" cy="18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GB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941" name="Oval 940"/>
          <p:cNvSpPr/>
          <p:nvPr/>
        </p:nvSpPr>
        <p:spPr bwMode="auto">
          <a:xfrm>
            <a:off x="7899956" y="4176773"/>
            <a:ext cx="16615" cy="18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GB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942" name="Oval 941"/>
          <p:cNvSpPr/>
          <p:nvPr/>
        </p:nvSpPr>
        <p:spPr bwMode="auto">
          <a:xfrm>
            <a:off x="7984117" y="4072229"/>
            <a:ext cx="16615" cy="18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GB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943" name="Oval 942"/>
          <p:cNvSpPr/>
          <p:nvPr/>
        </p:nvSpPr>
        <p:spPr bwMode="auto">
          <a:xfrm>
            <a:off x="7959865" y="4121965"/>
            <a:ext cx="16615" cy="18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GB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944" name="Oval 943"/>
          <p:cNvSpPr/>
          <p:nvPr/>
        </p:nvSpPr>
        <p:spPr bwMode="auto">
          <a:xfrm>
            <a:off x="7857301" y="4163959"/>
            <a:ext cx="16615" cy="18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GB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945" name="Oval 944"/>
          <p:cNvSpPr/>
          <p:nvPr/>
        </p:nvSpPr>
        <p:spPr bwMode="auto">
          <a:xfrm>
            <a:off x="7893543" y="4164333"/>
            <a:ext cx="16615" cy="18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GB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946" name="Oval 945"/>
          <p:cNvSpPr/>
          <p:nvPr/>
        </p:nvSpPr>
        <p:spPr bwMode="auto">
          <a:xfrm>
            <a:off x="8045207" y="4117239"/>
            <a:ext cx="16615" cy="18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GB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947" name="Oval 946"/>
          <p:cNvSpPr/>
          <p:nvPr/>
        </p:nvSpPr>
        <p:spPr bwMode="auto">
          <a:xfrm>
            <a:off x="7963021" y="4106599"/>
            <a:ext cx="16615" cy="18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GB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948" name="Oval 947"/>
          <p:cNvSpPr/>
          <p:nvPr/>
        </p:nvSpPr>
        <p:spPr bwMode="auto">
          <a:xfrm>
            <a:off x="7830314" y="4121965"/>
            <a:ext cx="16615" cy="18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GB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949" name="Oval 948"/>
          <p:cNvSpPr/>
          <p:nvPr/>
        </p:nvSpPr>
        <p:spPr bwMode="auto">
          <a:xfrm>
            <a:off x="7866560" y="4122340"/>
            <a:ext cx="16615" cy="18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GB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950" name="Oval 949"/>
          <p:cNvSpPr/>
          <p:nvPr/>
        </p:nvSpPr>
        <p:spPr bwMode="auto">
          <a:xfrm>
            <a:off x="7862805" y="4089952"/>
            <a:ext cx="16615" cy="18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GB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951" name="Oval 950"/>
          <p:cNvSpPr/>
          <p:nvPr/>
        </p:nvSpPr>
        <p:spPr bwMode="auto">
          <a:xfrm>
            <a:off x="7899444" y="4125877"/>
            <a:ext cx="16615" cy="18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GB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952" name="Oval 951"/>
          <p:cNvSpPr/>
          <p:nvPr/>
        </p:nvSpPr>
        <p:spPr bwMode="auto">
          <a:xfrm>
            <a:off x="7935686" y="4126252"/>
            <a:ext cx="16615" cy="18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GB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953" name="Oval 952"/>
          <p:cNvSpPr/>
          <p:nvPr/>
        </p:nvSpPr>
        <p:spPr bwMode="auto">
          <a:xfrm>
            <a:off x="7905263" y="4096489"/>
            <a:ext cx="16615" cy="18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GB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954" name="Oval 953"/>
          <p:cNvSpPr/>
          <p:nvPr/>
        </p:nvSpPr>
        <p:spPr bwMode="auto">
          <a:xfrm>
            <a:off x="7780311" y="4184609"/>
            <a:ext cx="16615" cy="18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GB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955" name="Oval 954"/>
          <p:cNvSpPr/>
          <p:nvPr/>
        </p:nvSpPr>
        <p:spPr bwMode="auto">
          <a:xfrm>
            <a:off x="7738283" y="4226311"/>
            <a:ext cx="16615" cy="18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GB" smtClea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996" name="Oval 995"/>
          <p:cNvSpPr/>
          <p:nvPr/>
        </p:nvSpPr>
        <p:spPr bwMode="auto">
          <a:xfrm>
            <a:off x="7994603" y="3863071"/>
            <a:ext cx="16615" cy="180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GB" smtClean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1002" name="Picture 1001"/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6841" y="4806659"/>
            <a:ext cx="223293" cy="241901"/>
          </a:xfrm>
          <a:prstGeom prst="rect">
            <a:avLst/>
          </a:prstGeom>
        </p:spPr>
      </p:pic>
      <p:pic>
        <p:nvPicPr>
          <p:cNvPr id="1003" name="Picture 1002"/>
          <p:cNvPicPr>
            <a:picLocks noChangeAspect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7702" y="5128914"/>
            <a:ext cx="227667" cy="246639"/>
          </a:xfrm>
          <a:prstGeom prst="rect">
            <a:avLst/>
          </a:prstGeom>
        </p:spPr>
      </p:pic>
      <p:pic>
        <p:nvPicPr>
          <p:cNvPr id="1004" name="Picture 1003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3166" y="4975586"/>
            <a:ext cx="201968" cy="218799"/>
          </a:xfrm>
          <a:prstGeom prst="rect">
            <a:avLst/>
          </a:prstGeom>
        </p:spPr>
      </p:pic>
      <p:pic>
        <p:nvPicPr>
          <p:cNvPr id="1005" name="Picture 1004"/>
          <p:cNvPicPr>
            <a:picLocks noChangeAspect="1"/>
          </p:cNvPicPr>
          <p:nvPr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9196" y="4368373"/>
            <a:ext cx="204695" cy="222392"/>
          </a:xfrm>
          <a:prstGeom prst="rect">
            <a:avLst/>
          </a:prstGeom>
        </p:spPr>
      </p:pic>
      <p:pic>
        <p:nvPicPr>
          <p:cNvPr id="1006" name="Picture 1005"/>
          <p:cNvPicPr>
            <a:picLocks noChangeAspect="1"/>
          </p:cNvPicPr>
          <p:nvPr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0931" y="5430325"/>
            <a:ext cx="212678" cy="230401"/>
          </a:xfrm>
          <a:prstGeom prst="rect">
            <a:avLst/>
          </a:prstGeom>
        </p:spPr>
      </p:pic>
      <p:pic>
        <p:nvPicPr>
          <p:cNvPr id="1007" name="Picture 1006"/>
          <p:cNvPicPr>
            <a:picLocks noChangeAspect="1"/>
          </p:cNvPicPr>
          <p:nvPr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0560" y="4654898"/>
            <a:ext cx="268631" cy="291017"/>
          </a:xfrm>
          <a:prstGeom prst="rect">
            <a:avLst/>
          </a:prstGeom>
        </p:spPr>
      </p:pic>
      <p:pic>
        <p:nvPicPr>
          <p:cNvPr id="1008" name="Picture 100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8570" y="3759301"/>
            <a:ext cx="190931" cy="206843"/>
          </a:xfrm>
          <a:prstGeom prst="rect">
            <a:avLst/>
          </a:prstGeom>
        </p:spPr>
      </p:pic>
      <p:pic>
        <p:nvPicPr>
          <p:cNvPr id="1009" name="Picture 100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8989" y="3466347"/>
            <a:ext cx="228714" cy="247775"/>
          </a:xfrm>
          <a:prstGeom prst="rect">
            <a:avLst/>
          </a:prstGeom>
        </p:spPr>
      </p:pic>
      <p:pic>
        <p:nvPicPr>
          <p:cNvPr id="1010" name="Picture 1009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8150" y="3140741"/>
            <a:ext cx="244062" cy="264400"/>
          </a:xfrm>
          <a:prstGeom prst="rect">
            <a:avLst/>
          </a:prstGeom>
        </p:spPr>
      </p:pic>
      <p:pic>
        <p:nvPicPr>
          <p:cNvPr id="1011" name="Picture 1010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2492" y="4029709"/>
            <a:ext cx="268631" cy="291017"/>
          </a:xfrm>
          <a:prstGeom prst="rect">
            <a:avLst/>
          </a:prstGeom>
        </p:spPr>
      </p:pic>
      <p:sp>
        <p:nvSpPr>
          <p:cNvPr id="387" name="TextBox 386"/>
          <p:cNvSpPr txBox="1"/>
          <p:nvPr/>
        </p:nvSpPr>
        <p:spPr>
          <a:xfrm>
            <a:off x="3737396" y="3327211"/>
            <a:ext cx="57669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spcBef>
                <a:spcPts val="600"/>
              </a:spcBef>
              <a:defRPr sz="1000" b="1" i="1">
                <a:solidFill>
                  <a:schemeClr val="bg2"/>
                </a:solidFill>
              </a:defRPr>
            </a:lvl1pPr>
          </a:lstStyle>
          <a:p>
            <a:pPr eaLnBrk="1" fontAlgn="auto" hangingPunct="1">
              <a:spcAft>
                <a:spcPts val="0"/>
              </a:spcAft>
            </a:pPr>
            <a:r>
              <a:rPr lang="en-GB" dirty="0">
                <a:solidFill>
                  <a:srgbClr val="005B82">
                    <a:lumMod val="75000"/>
                  </a:srgbClr>
                </a:solidFill>
                <a:latin typeface="Arial"/>
              </a:rPr>
              <a:t>Leeds</a:t>
            </a:r>
          </a:p>
        </p:txBody>
      </p:sp>
      <p:sp>
        <p:nvSpPr>
          <p:cNvPr id="388" name="TextBox 387"/>
          <p:cNvSpPr txBox="1"/>
          <p:nvPr/>
        </p:nvSpPr>
        <p:spPr>
          <a:xfrm>
            <a:off x="2508322" y="3486111"/>
            <a:ext cx="61620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spcBef>
                <a:spcPts val="600"/>
              </a:spcBef>
              <a:defRPr sz="1000" b="1" i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eaLnBrk="1" fontAlgn="auto" hangingPunct="1">
              <a:spcAft>
                <a:spcPts val="0"/>
              </a:spcAft>
            </a:pPr>
            <a:r>
              <a:rPr lang="en-GB" dirty="0">
                <a:solidFill>
                  <a:srgbClr val="005B82">
                    <a:lumMod val="75000"/>
                  </a:srgbClr>
                </a:solidFill>
                <a:latin typeface="Arial"/>
              </a:rPr>
              <a:t>Preston</a:t>
            </a:r>
          </a:p>
        </p:txBody>
      </p:sp>
      <p:sp>
        <p:nvSpPr>
          <p:cNvPr id="389" name="TextBox 388"/>
          <p:cNvSpPr txBox="1"/>
          <p:nvPr/>
        </p:nvSpPr>
        <p:spPr>
          <a:xfrm>
            <a:off x="3741131" y="4503671"/>
            <a:ext cx="61620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spcBef>
                <a:spcPts val="600"/>
              </a:spcBef>
              <a:defRPr sz="1000" b="1" i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eaLnBrk="1" fontAlgn="auto" hangingPunct="1">
              <a:spcAft>
                <a:spcPts val="0"/>
              </a:spcAft>
            </a:pPr>
            <a:r>
              <a:rPr lang="en-GB" dirty="0" smtClean="0">
                <a:solidFill>
                  <a:srgbClr val="005B82">
                    <a:lumMod val="75000"/>
                  </a:srgbClr>
                </a:solidFill>
                <a:latin typeface="Arial"/>
              </a:rPr>
              <a:t>Clacton</a:t>
            </a:r>
            <a:endParaRPr lang="en-GB" dirty="0">
              <a:solidFill>
                <a:srgbClr val="005B82">
                  <a:lumMod val="75000"/>
                </a:srgbClr>
              </a:solidFill>
              <a:latin typeface="Arial"/>
            </a:endParaRPr>
          </a:p>
        </p:txBody>
      </p:sp>
      <p:cxnSp>
        <p:nvCxnSpPr>
          <p:cNvPr id="6" name="Straight Connector 5"/>
          <p:cNvCxnSpPr>
            <a:stCxn id="537" idx="7"/>
            <a:endCxn id="387" idx="2"/>
          </p:cNvCxnSpPr>
          <p:nvPr/>
        </p:nvCxnSpPr>
        <p:spPr bwMode="auto">
          <a:xfrm flipV="1">
            <a:off x="3662112" y="3481099"/>
            <a:ext cx="363632" cy="377839"/>
          </a:xfrm>
          <a:prstGeom prst="line">
            <a:avLst/>
          </a:prstGeom>
          <a:solidFill>
            <a:srgbClr val="FF9900"/>
          </a:solidFill>
          <a:ln w="635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15" name="Straight Connector 414"/>
          <p:cNvCxnSpPr>
            <a:stCxn id="534" idx="5"/>
            <a:endCxn id="389" idx="0"/>
          </p:cNvCxnSpPr>
          <p:nvPr/>
        </p:nvCxnSpPr>
        <p:spPr bwMode="auto">
          <a:xfrm>
            <a:off x="3959994" y="4208483"/>
            <a:ext cx="89240" cy="295188"/>
          </a:xfrm>
          <a:prstGeom prst="line">
            <a:avLst/>
          </a:prstGeom>
          <a:solidFill>
            <a:srgbClr val="FF9900"/>
          </a:solidFill>
          <a:ln w="635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22" name="Straight Connector 421"/>
          <p:cNvCxnSpPr>
            <a:stCxn id="388" idx="2"/>
            <a:endCxn id="535" idx="1"/>
          </p:cNvCxnSpPr>
          <p:nvPr/>
        </p:nvCxnSpPr>
        <p:spPr bwMode="auto">
          <a:xfrm>
            <a:off x="2816425" y="3639999"/>
            <a:ext cx="701392" cy="208145"/>
          </a:xfrm>
          <a:prstGeom prst="line">
            <a:avLst/>
          </a:prstGeom>
          <a:solidFill>
            <a:srgbClr val="FF9900"/>
          </a:solidFill>
          <a:ln w="6350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349714" y="2428483"/>
            <a:ext cx="19527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100" dirty="0" smtClean="0">
                <a:solidFill>
                  <a:prstClr val="black"/>
                </a:solidFill>
                <a:latin typeface="Arial"/>
              </a:rPr>
              <a:t>Business Support Functions (Leeds)</a:t>
            </a:r>
            <a:endParaRPr lang="en-GB" sz="11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7804011" y="3350533"/>
            <a:ext cx="42202" cy="45719"/>
          </a:xfrm>
          <a:prstGeom prst="ellipse">
            <a:avLst/>
          </a:prstGeom>
          <a:solidFill>
            <a:srgbClr val="004E74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GB" smtClean="0">
              <a:solidFill>
                <a:prstClr val="white"/>
              </a:solidFill>
            </a:endParaRPr>
          </a:p>
        </p:txBody>
      </p:sp>
      <p:sp>
        <p:nvSpPr>
          <p:cNvPr id="391" name="Oval 390"/>
          <p:cNvSpPr/>
          <p:nvPr/>
        </p:nvSpPr>
        <p:spPr bwMode="auto">
          <a:xfrm>
            <a:off x="7911316" y="3294414"/>
            <a:ext cx="42202" cy="45719"/>
          </a:xfrm>
          <a:prstGeom prst="ellipse">
            <a:avLst/>
          </a:prstGeom>
          <a:solidFill>
            <a:srgbClr val="004E74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GB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0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381059"/>
            <a:ext cx="7356815" cy="667725"/>
          </a:xfrm>
        </p:spPr>
        <p:txBody>
          <a:bodyPr>
            <a:normAutofit/>
          </a:bodyPr>
          <a:lstStyle/>
          <a:p>
            <a:r>
              <a:rPr lang="en-GB" sz="2600" dirty="0" smtClean="0"/>
              <a:t>The timescales </a:t>
            </a:r>
            <a:endParaRPr lang="en-GB" sz="2600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542931"/>
              </p:ext>
            </p:extLst>
          </p:nvPr>
        </p:nvGraphicFramePr>
        <p:xfrm>
          <a:off x="597819" y="1048787"/>
          <a:ext cx="7822849" cy="50788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739"/>
                <a:gridCol w="1228966"/>
                <a:gridCol w="708905"/>
                <a:gridCol w="708905"/>
                <a:gridCol w="701010"/>
                <a:gridCol w="716799"/>
                <a:gridCol w="708905"/>
                <a:gridCol w="708905"/>
                <a:gridCol w="708905"/>
                <a:gridCol w="708905"/>
                <a:gridCol w="708905"/>
              </a:tblGrid>
              <a:tr h="304778">
                <a:tc>
                  <a:txBody>
                    <a:bodyPr/>
                    <a:lstStyle/>
                    <a:p>
                      <a:pPr algn="ctr"/>
                      <a:endParaRPr lang="en-GB" sz="1100" dirty="0">
                        <a:solidFill>
                          <a:srgbClr val="000000"/>
                        </a:solidFill>
                      </a:endParaRPr>
                    </a:p>
                  </a:txBody>
                  <a:tcPr marL="84406" marR="84406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000000"/>
                          </a:solidFill>
                        </a:rPr>
                        <a:t>Services</a:t>
                      </a:r>
                      <a:r>
                        <a:rPr lang="en-GB" sz="110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endParaRPr lang="en-GB" sz="1100" dirty="0">
                        <a:solidFill>
                          <a:srgbClr val="000000"/>
                        </a:solidFill>
                      </a:endParaRPr>
                    </a:p>
                  </a:txBody>
                  <a:tcPr marL="84406" marR="84406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000000"/>
                          </a:solidFill>
                        </a:rPr>
                        <a:t>Q3</a:t>
                      </a:r>
                      <a:r>
                        <a:rPr lang="en-GB" sz="1100" baseline="0" dirty="0" smtClean="0">
                          <a:solidFill>
                            <a:srgbClr val="000000"/>
                          </a:solidFill>
                        </a:rPr>
                        <a:t> - 15</a:t>
                      </a:r>
                      <a:endParaRPr lang="en-GB" sz="1100" dirty="0">
                        <a:solidFill>
                          <a:srgbClr val="000000"/>
                        </a:solidFill>
                      </a:endParaRPr>
                    </a:p>
                  </a:txBody>
                  <a:tcPr marL="84406" marR="84406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000000"/>
                          </a:solidFill>
                        </a:rPr>
                        <a:t>Q4 - 15</a:t>
                      </a:r>
                      <a:endParaRPr lang="en-GB" sz="1100" dirty="0">
                        <a:solidFill>
                          <a:srgbClr val="000000"/>
                        </a:solidFill>
                      </a:endParaRPr>
                    </a:p>
                  </a:txBody>
                  <a:tcPr marL="84406" marR="84406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000000"/>
                          </a:solidFill>
                        </a:rPr>
                        <a:t>Q1 - 16</a:t>
                      </a:r>
                      <a:endParaRPr lang="en-GB" sz="1100" dirty="0">
                        <a:solidFill>
                          <a:srgbClr val="000000"/>
                        </a:solidFill>
                      </a:endParaRPr>
                    </a:p>
                  </a:txBody>
                  <a:tcPr marL="84406" marR="84406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000000"/>
                          </a:solidFill>
                        </a:rPr>
                        <a:t>Q2 – 16</a:t>
                      </a:r>
                      <a:endParaRPr lang="en-GB" sz="1100" dirty="0">
                        <a:solidFill>
                          <a:srgbClr val="000000"/>
                        </a:solidFill>
                      </a:endParaRPr>
                    </a:p>
                  </a:txBody>
                  <a:tcPr marL="84406" marR="84406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000000"/>
                          </a:solidFill>
                        </a:rPr>
                        <a:t>Q3 - 16</a:t>
                      </a:r>
                      <a:endParaRPr lang="en-GB" sz="1100" dirty="0">
                        <a:solidFill>
                          <a:srgbClr val="000000"/>
                        </a:solidFill>
                      </a:endParaRPr>
                    </a:p>
                  </a:txBody>
                  <a:tcPr marL="84406" marR="84406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000000"/>
                          </a:solidFill>
                        </a:rPr>
                        <a:t>Q4 - 16</a:t>
                      </a:r>
                      <a:endParaRPr lang="en-GB" sz="1100" dirty="0">
                        <a:solidFill>
                          <a:srgbClr val="000000"/>
                        </a:solidFill>
                      </a:endParaRPr>
                    </a:p>
                  </a:txBody>
                  <a:tcPr marL="84406" marR="84406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000000"/>
                          </a:solidFill>
                        </a:rPr>
                        <a:t>Q1 - 17</a:t>
                      </a:r>
                      <a:endParaRPr lang="en-GB" sz="1100" dirty="0">
                        <a:solidFill>
                          <a:srgbClr val="000000"/>
                        </a:solidFill>
                      </a:endParaRPr>
                    </a:p>
                  </a:txBody>
                  <a:tcPr marL="84406" marR="84406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000000"/>
                          </a:solidFill>
                        </a:rPr>
                        <a:t>Q2 - 17</a:t>
                      </a:r>
                      <a:endParaRPr lang="en-GB" sz="1100" dirty="0">
                        <a:solidFill>
                          <a:srgbClr val="000000"/>
                        </a:solidFill>
                      </a:endParaRPr>
                    </a:p>
                  </a:txBody>
                  <a:tcPr marL="84406" marR="84406" anchor="ctr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000000"/>
                          </a:solidFill>
                        </a:rPr>
                        <a:t>Q3 - 17</a:t>
                      </a:r>
                      <a:endParaRPr lang="en-GB" sz="1100" dirty="0">
                        <a:solidFill>
                          <a:srgbClr val="000000"/>
                        </a:solidFill>
                      </a:endParaRPr>
                    </a:p>
                  </a:txBody>
                  <a:tcPr marL="84406" marR="84406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53269">
                <a:tc rowSpan="10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GB" sz="800" dirty="0" smtClean="0"/>
                        <a:t>Service Transformation</a:t>
                      </a:r>
                      <a:endParaRPr lang="en-GB" sz="800" dirty="0"/>
                    </a:p>
                  </a:txBody>
                  <a:tcPr marL="84406" marR="84406" vert="vert27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900" b="1" dirty="0" smtClean="0"/>
                        <a:t>Customer</a:t>
                      </a:r>
                      <a:r>
                        <a:rPr lang="en-GB" sz="900" b="1" baseline="0" dirty="0" smtClean="0"/>
                        <a:t> Support Centre opens</a:t>
                      </a:r>
                      <a:endParaRPr lang="en-GB" sz="900" b="1" dirty="0"/>
                    </a:p>
                  </a:txBody>
                  <a:tcPr marL="84406" marR="84406" anchor="ctr"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4406" marR="84406"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4406" marR="84406"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4406" marR="84406"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4406" marR="84406"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4406" marR="84406"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4406" marR="84406"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4406" marR="84406"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4406" marR="84406"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4406" marR="84406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01518">
                <a:tc vMerge="1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800" dirty="0"/>
                    </a:p>
                  </a:txBody>
                  <a:tcPr marL="99060" marR="990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900" b="1" dirty="0" smtClean="0"/>
                        <a:t>Medical Records Movement</a:t>
                      </a:r>
                      <a:endParaRPr lang="en-GB" sz="900" b="1" dirty="0"/>
                    </a:p>
                  </a:txBody>
                  <a:tcPr marL="84406" marR="84406" anchor="ctr"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4406" marR="84406"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4406" marR="84406"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4406" marR="84406"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4406" marR="84406"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4406" marR="84406"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4406" marR="84406"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4406" marR="84406"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4406" marR="84406"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4406" marR="84406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01518">
                <a:tc vMerge="1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800" dirty="0"/>
                    </a:p>
                  </a:txBody>
                  <a:tcPr marL="99060" marR="990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900" b="1" dirty="0" smtClean="0"/>
                        <a:t>Supplies management</a:t>
                      </a:r>
                      <a:endParaRPr lang="en-GB" sz="900" b="1" dirty="0"/>
                    </a:p>
                  </a:txBody>
                  <a:tcPr marL="84406" marR="84406" anchor="ctr"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4406" marR="84406"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4406" marR="84406"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4406" marR="84406"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4406" marR="84406"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4406" marR="84406"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4406" marR="84406"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4406" marR="84406"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4406" marR="84406"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4406" marR="84406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23246">
                <a:tc vMerge="1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800" dirty="0"/>
                    </a:p>
                  </a:txBody>
                  <a:tcPr marL="99060" marR="990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900" b="0" dirty="0" smtClean="0"/>
                        <a:t>Ophthalmic Payments</a:t>
                      </a:r>
                      <a:endParaRPr lang="en-GB" sz="900" b="0" dirty="0"/>
                    </a:p>
                  </a:txBody>
                  <a:tcPr marL="84406" marR="84406" anchor="ctr"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4406" marR="84406"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4406" marR="84406"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4406" marR="84406"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4406" marR="84406"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4406" marR="84406"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4406" marR="84406"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4406" marR="84406"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4406" marR="84406"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4406" marR="84406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53269">
                <a:tc vMerge="1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800" dirty="0"/>
                    </a:p>
                  </a:txBody>
                  <a:tcPr marL="99060" marR="990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900" b="0" dirty="0" smtClean="0"/>
                        <a:t>Pharmacy Payments</a:t>
                      </a:r>
                      <a:endParaRPr lang="en-GB" sz="900" b="0" dirty="0"/>
                    </a:p>
                  </a:txBody>
                  <a:tcPr marL="84406" marR="84406" anchor="ctr"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4406" marR="84406"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4406" marR="84406"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4406" marR="84406"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4406" marR="84406"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4406" marR="84406"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4406" marR="84406"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4406" marR="84406"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4406" marR="84406"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4406" marR="84406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01518">
                <a:tc vMerge="1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800" dirty="0"/>
                    </a:p>
                  </a:txBody>
                  <a:tcPr marL="99060" marR="990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900" b="1" dirty="0" smtClean="0"/>
                        <a:t>Performer List</a:t>
                      </a:r>
                      <a:endParaRPr lang="en-GB" sz="900" b="1" dirty="0"/>
                    </a:p>
                  </a:txBody>
                  <a:tcPr marL="84406" marR="84406" anchor="ctr"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4406" marR="84406"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4406" marR="84406"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4406" marR="84406"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4406" marR="84406"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4406" marR="84406"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4406" marR="84406"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4406" marR="84406"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4406" marR="84406"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4406" marR="84406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01518">
                <a:tc vMerge="1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800" dirty="0"/>
                    </a:p>
                  </a:txBody>
                  <a:tcPr marL="99060" marR="990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900" b="0" dirty="0" smtClean="0"/>
                        <a:t>Market Entry</a:t>
                      </a:r>
                      <a:endParaRPr lang="en-GB" sz="900" b="0" dirty="0"/>
                    </a:p>
                  </a:txBody>
                  <a:tcPr marL="84406" marR="84406" anchor="ctr"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4406" marR="84406"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4406" marR="84406"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4406" marR="84406"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4406" marR="84406"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4406" marR="84406"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4406" marR="84406"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4406" marR="84406"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4406" marR="84406"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4406" marR="84406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53269">
                <a:tc vMerge="1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800" dirty="0"/>
                    </a:p>
                  </a:txBody>
                  <a:tcPr marL="99060" marR="990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900" b="1" dirty="0" smtClean="0"/>
                        <a:t>GP Payments &amp; Pensions</a:t>
                      </a:r>
                      <a:endParaRPr lang="en-GB" sz="900" b="1" dirty="0"/>
                    </a:p>
                  </a:txBody>
                  <a:tcPr marL="84406" marR="84406" anchor="ctr"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4406" marR="84406"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4406" marR="84406"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4406" marR="84406"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4406" marR="84406"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4406" marR="84406"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4406" marR="84406"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4406" marR="84406"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4406" marR="84406"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4406" marR="84406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16419">
                <a:tc vMerge="1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800" dirty="0"/>
                    </a:p>
                  </a:txBody>
                  <a:tcPr marL="99060" marR="990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900" b="1" dirty="0" smtClean="0"/>
                        <a:t>Screening Administrative Support</a:t>
                      </a:r>
                      <a:endParaRPr lang="en-GB" sz="900" b="1" dirty="0"/>
                    </a:p>
                  </a:txBody>
                  <a:tcPr marL="84406" marR="84406" anchor="ctr"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4406" marR="84406"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4406" marR="84406"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4406" marR="84406"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4406" marR="84406"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4406" marR="84406"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4406" marR="84406"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4406" marR="84406"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4406" marR="84406"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4406" marR="84406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68559">
                <a:tc vMerge="1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800" dirty="0"/>
                    </a:p>
                  </a:txBody>
                  <a:tcPr marL="99060" marR="9906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900" b="1" dirty="0" smtClean="0"/>
                        <a:t>Contact</a:t>
                      </a:r>
                      <a:r>
                        <a:rPr lang="en-GB" sz="900" b="1" baseline="0" dirty="0" smtClean="0"/>
                        <a:t> moving from local office to Customer Support Centre</a:t>
                      </a:r>
                      <a:endParaRPr lang="en-GB" sz="900" b="1" dirty="0"/>
                    </a:p>
                  </a:txBody>
                  <a:tcPr marL="84406" marR="84406" anchor="ctr"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4406" marR="84406"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4406" marR="84406"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4406" marR="84406"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4406" marR="84406"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4406" marR="84406"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4406" marR="84406"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4406" marR="84406"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4406" marR="84406"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84406" marR="84406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" name="Right Arrow 17"/>
          <p:cNvSpPr/>
          <p:nvPr/>
        </p:nvSpPr>
        <p:spPr bwMode="auto">
          <a:xfrm>
            <a:off x="2656441" y="1406457"/>
            <a:ext cx="747321" cy="220462"/>
          </a:xfrm>
          <a:prstGeom prst="rightArrow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400" b="1" dirty="0">
              <a:solidFill>
                <a:prstClr val="white"/>
              </a:solidFill>
            </a:endParaRPr>
          </a:p>
        </p:txBody>
      </p:sp>
      <p:sp>
        <p:nvSpPr>
          <p:cNvPr id="19" name="Right Arrow 18"/>
          <p:cNvSpPr/>
          <p:nvPr/>
        </p:nvSpPr>
        <p:spPr bwMode="auto">
          <a:xfrm>
            <a:off x="2656441" y="1900052"/>
            <a:ext cx="1879435" cy="241500"/>
          </a:xfrm>
          <a:prstGeom prst="rightArrow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4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0" name="Right Arrow 19"/>
          <p:cNvSpPr/>
          <p:nvPr/>
        </p:nvSpPr>
        <p:spPr bwMode="auto">
          <a:xfrm>
            <a:off x="2656441" y="2272620"/>
            <a:ext cx="1494645" cy="233073"/>
          </a:xfrm>
          <a:prstGeom prst="rightArrow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400" b="1" dirty="0">
              <a:solidFill>
                <a:prstClr val="white"/>
              </a:solidFill>
            </a:endParaRPr>
          </a:p>
        </p:txBody>
      </p:sp>
      <p:sp>
        <p:nvSpPr>
          <p:cNvPr id="21" name="Right Arrow 20"/>
          <p:cNvSpPr/>
          <p:nvPr/>
        </p:nvSpPr>
        <p:spPr bwMode="auto">
          <a:xfrm>
            <a:off x="2656441" y="2731964"/>
            <a:ext cx="2713844" cy="272493"/>
          </a:xfrm>
          <a:prstGeom prst="rightArrow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400" b="1" dirty="0">
              <a:solidFill>
                <a:prstClr val="white"/>
              </a:solidFill>
            </a:endParaRPr>
          </a:p>
        </p:txBody>
      </p:sp>
      <p:sp>
        <p:nvSpPr>
          <p:cNvPr id="23" name="Right Arrow 22"/>
          <p:cNvSpPr/>
          <p:nvPr/>
        </p:nvSpPr>
        <p:spPr bwMode="auto">
          <a:xfrm>
            <a:off x="3251809" y="3328478"/>
            <a:ext cx="2875593" cy="260843"/>
          </a:xfrm>
          <a:prstGeom prst="rightArrow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400" b="1" dirty="0">
              <a:solidFill>
                <a:prstClr val="white"/>
              </a:solidFill>
            </a:endParaRPr>
          </a:p>
        </p:txBody>
      </p:sp>
      <p:sp>
        <p:nvSpPr>
          <p:cNvPr id="24" name="Right Arrow 23"/>
          <p:cNvSpPr/>
          <p:nvPr/>
        </p:nvSpPr>
        <p:spPr bwMode="auto">
          <a:xfrm>
            <a:off x="3596158" y="3725737"/>
            <a:ext cx="3692372" cy="260843"/>
          </a:xfrm>
          <a:prstGeom prst="rightArrow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400" b="1" dirty="0">
              <a:solidFill>
                <a:prstClr val="white"/>
              </a:solidFill>
            </a:endParaRPr>
          </a:p>
        </p:txBody>
      </p:sp>
      <p:sp>
        <p:nvSpPr>
          <p:cNvPr id="25" name="Right Arrow 24"/>
          <p:cNvSpPr/>
          <p:nvPr/>
        </p:nvSpPr>
        <p:spPr bwMode="auto">
          <a:xfrm>
            <a:off x="3685703" y="4138464"/>
            <a:ext cx="3679638" cy="260843"/>
          </a:xfrm>
          <a:prstGeom prst="rightArrow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400" b="1" dirty="0">
              <a:solidFill>
                <a:prstClr val="white"/>
              </a:solidFill>
            </a:endParaRPr>
          </a:p>
        </p:txBody>
      </p:sp>
      <p:sp>
        <p:nvSpPr>
          <p:cNvPr id="26" name="Right Arrow 25"/>
          <p:cNvSpPr/>
          <p:nvPr/>
        </p:nvSpPr>
        <p:spPr bwMode="auto">
          <a:xfrm>
            <a:off x="2656441" y="4619116"/>
            <a:ext cx="4991268" cy="278063"/>
          </a:xfrm>
          <a:prstGeom prst="rightArrow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400" b="1" dirty="0">
              <a:solidFill>
                <a:prstClr val="white"/>
              </a:solidFill>
            </a:endParaRPr>
          </a:p>
        </p:txBody>
      </p:sp>
      <p:sp>
        <p:nvSpPr>
          <p:cNvPr id="27" name="Right Arrow 26"/>
          <p:cNvSpPr/>
          <p:nvPr/>
        </p:nvSpPr>
        <p:spPr bwMode="auto">
          <a:xfrm>
            <a:off x="2656441" y="5061413"/>
            <a:ext cx="4066331" cy="270607"/>
          </a:xfrm>
          <a:prstGeom prst="rightArrow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400" b="1" dirty="0">
              <a:solidFill>
                <a:prstClr val="white"/>
              </a:solidFill>
            </a:endParaRPr>
          </a:p>
        </p:txBody>
      </p:sp>
      <p:sp>
        <p:nvSpPr>
          <p:cNvPr id="28" name="Right Arrow 27"/>
          <p:cNvSpPr/>
          <p:nvPr/>
        </p:nvSpPr>
        <p:spPr bwMode="auto">
          <a:xfrm>
            <a:off x="2656440" y="5676405"/>
            <a:ext cx="4066332" cy="281042"/>
          </a:xfrm>
          <a:prstGeom prst="rightArrow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22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911" y="274768"/>
            <a:ext cx="7631307" cy="667725"/>
          </a:xfrm>
        </p:spPr>
        <p:txBody>
          <a:bodyPr>
            <a:normAutofit fontScale="90000"/>
          </a:bodyPr>
          <a:lstStyle/>
          <a:p>
            <a:r>
              <a:rPr lang="en-GB" sz="2900" dirty="0"/>
              <a:t>What does this mean </a:t>
            </a:r>
            <a:r>
              <a:rPr lang="en-GB" sz="2900" dirty="0" smtClean="0"/>
              <a:t>for General Practice?</a:t>
            </a:r>
            <a:endParaRPr lang="en-GB" sz="29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55" y="2101020"/>
            <a:ext cx="1401763" cy="14017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529" y="2129963"/>
            <a:ext cx="1404257" cy="1404257"/>
          </a:xfrm>
          <a:prstGeom prst="rect">
            <a:avLst/>
          </a:prstGeom>
        </p:spPr>
      </p:pic>
      <p:pic>
        <p:nvPicPr>
          <p:cNvPr id="4" name="Picture 3" descr="PCSE Icons v6_-1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597" y="2101020"/>
            <a:ext cx="1433200" cy="1433200"/>
          </a:xfrm>
          <a:prstGeom prst="rect">
            <a:avLst/>
          </a:prstGeom>
        </p:spPr>
      </p:pic>
      <p:pic>
        <p:nvPicPr>
          <p:cNvPr id="6" name="Picture 5" descr="PCSE Icons v6_-20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608" y="2101020"/>
            <a:ext cx="1433200" cy="1433200"/>
          </a:xfrm>
          <a:prstGeom prst="rect">
            <a:avLst/>
          </a:prstGeom>
        </p:spPr>
      </p:pic>
      <p:pic>
        <p:nvPicPr>
          <p:cNvPr id="7" name="Picture 6" descr="PCSE Icons v6_-21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618" y="2101020"/>
            <a:ext cx="1433200" cy="1433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215740" y="3692525"/>
            <a:ext cx="15489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Performer </a:t>
            </a:r>
          </a:p>
          <a:p>
            <a:pPr algn="ctr"/>
            <a:r>
              <a:rPr lang="en-GB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Lists</a:t>
            </a:r>
          </a:p>
          <a:p>
            <a:pPr algn="ctr"/>
            <a:r>
              <a:rPr lang="en-GB" b="1" dirty="0" smtClean="0"/>
              <a:t>May 2017</a:t>
            </a:r>
            <a:endParaRPr lang="en-GB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2358" y="3692525"/>
            <a:ext cx="15489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Supplies</a:t>
            </a:r>
          </a:p>
          <a:p>
            <a:pPr algn="ctr"/>
            <a:endParaRPr lang="en-GB" b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n-GB" b="1" dirty="0" smtClean="0"/>
              <a:t>March </a:t>
            </a:r>
            <a:r>
              <a:rPr lang="en-GB" b="1" dirty="0"/>
              <a:t>2016</a:t>
            </a:r>
            <a:endParaRPr lang="en-GB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08204" y="3692525"/>
            <a:ext cx="15489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Medical Records</a:t>
            </a:r>
          </a:p>
          <a:p>
            <a:pPr algn="ctr"/>
            <a:r>
              <a:rPr lang="en-GB" b="1" dirty="0" smtClean="0"/>
              <a:t>March </a:t>
            </a:r>
            <a:r>
              <a:rPr lang="en-GB" b="1" dirty="0"/>
              <a:t>2016</a:t>
            </a:r>
            <a:endParaRPr lang="en-GB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744050" y="3692525"/>
            <a:ext cx="15489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Payments</a:t>
            </a:r>
          </a:p>
          <a:p>
            <a:pPr algn="ctr"/>
            <a:endParaRPr lang="en-GB" b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n-GB" b="1" dirty="0" smtClean="0"/>
              <a:t>June 2017</a:t>
            </a:r>
            <a:endParaRPr lang="en-GB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479896" y="3692525"/>
            <a:ext cx="15489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Screening</a:t>
            </a:r>
          </a:p>
          <a:p>
            <a:pPr algn="ctr"/>
            <a:endParaRPr lang="en-GB" b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n-GB" b="1" dirty="0" smtClean="0"/>
              <a:t>April 2017</a:t>
            </a:r>
            <a:endParaRPr lang="en-GB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75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 txBox="1">
            <a:spLocks/>
          </p:cNvSpPr>
          <p:nvPr/>
        </p:nvSpPr>
        <p:spPr>
          <a:xfrm>
            <a:off x="405465" y="1224396"/>
            <a:ext cx="8375085" cy="299790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 smtClean="0">
                <a:solidFill>
                  <a:schemeClr val="bg2"/>
                </a:solidFill>
              </a:rPr>
              <a:t>Introducing </a:t>
            </a:r>
            <a:r>
              <a:rPr lang="en-GB" b="1" dirty="0">
                <a:solidFill>
                  <a:schemeClr val="bg2"/>
                </a:solidFill>
              </a:rPr>
              <a:t>a standardised safe and reliable new </a:t>
            </a:r>
            <a:r>
              <a:rPr lang="en-GB" b="1" dirty="0" smtClean="0">
                <a:solidFill>
                  <a:schemeClr val="bg2"/>
                </a:solidFill>
              </a:rPr>
              <a:t>process</a:t>
            </a:r>
          </a:p>
          <a:p>
            <a:pPr marL="0" indent="0">
              <a:buNone/>
            </a:pPr>
            <a:endParaRPr lang="en-GB" sz="1600" dirty="0"/>
          </a:p>
          <a:p>
            <a:pPr lvl="0"/>
            <a:r>
              <a:rPr lang="en-GB" sz="1900" dirty="0"/>
              <a:t>Using one national courier firm, </a:t>
            </a:r>
            <a:r>
              <a:rPr lang="en-GB" sz="1900" dirty="0" err="1"/>
              <a:t>CitySprint</a:t>
            </a:r>
            <a:r>
              <a:rPr lang="en-GB" sz="1900" dirty="0"/>
              <a:t>, to provide a </a:t>
            </a:r>
            <a:r>
              <a:rPr lang="en-GB" sz="1900" dirty="0" smtClean="0"/>
              <a:t>secure, </a:t>
            </a:r>
            <a:r>
              <a:rPr lang="en-GB" sz="1900" dirty="0"/>
              <a:t>weekly records collection and delivery service  </a:t>
            </a:r>
            <a:endParaRPr lang="en-GB" sz="1900" dirty="0" smtClean="0"/>
          </a:p>
          <a:p>
            <a:pPr marL="0" lvl="0" indent="0">
              <a:buNone/>
            </a:pPr>
            <a:endParaRPr lang="en-GB" sz="1900" dirty="0"/>
          </a:p>
          <a:p>
            <a:pPr lvl="0"/>
            <a:r>
              <a:rPr lang="en-GB" sz="1900" dirty="0"/>
              <a:t>Collecting from practices and delivering directly to their end </a:t>
            </a:r>
            <a:r>
              <a:rPr lang="en-GB" sz="1900" dirty="0" smtClean="0"/>
              <a:t>destination</a:t>
            </a:r>
          </a:p>
          <a:p>
            <a:pPr marL="0" lvl="0" indent="0">
              <a:buNone/>
            </a:pPr>
            <a:endParaRPr lang="en-GB" sz="1900" dirty="0"/>
          </a:p>
          <a:p>
            <a:pPr lvl="0"/>
            <a:r>
              <a:rPr lang="en-GB" sz="1900" dirty="0"/>
              <a:t>Providing all practices with new shipping bags in three different </a:t>
            </a:r>
            <a:r>
              <a:rPr lang="en-GB" sz="1900" dirty="0" smtClean="0"/>
              <a:t>sizes</a:t>
            </a:r>
          </a:p>
          <a:p>
            <a:pPr marL="0" lvl="0" indent="0">
              <a:buNone/>
            </a:pPr>
            <a:r>
              <a:rPr lang="en-GB" sz="1900" dirty="0" smtClean="0"/>
              <a:t> </a:t>
            </a:r>
            <a:endParaRPr lang="en-GB" sz="1900" dirty="0"/>
          </a:p>
          <a:p>
            <a:pPr lvl="0"/>
            <a:r>
              <a:rPr lang="en-GB" sz="1900" dirty="0"/>
              <a:t>Printing tracking labels centrally and delivering on the weekly courier </a:t>
            </a:r>
            <a:r>
              <a:rPr lang="en-GB" sz="1900" dirty="0" smtClean="0"/>
              <a:t>visit</a:t>
            </a:r>
          </a:p>
          <a:p>
            <a:pPr lvl="0"/>
            <a:endParaRPr lang="en-GB" sz="1900" dirty="0"/>
          </a:p>
          <a:p>
            <a:pPr lvl="0"/>
            <a:r>
              <a:rPr lang="en-GB" sz="1900" dirty="0"/>
              <a:t>Introduced an online portal where you can track the movement of each record</a:t>
            </a:r>
          </a:p>
          <a:p>
            <a:endParaRPr lang="en-GB" dirty="0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360003" y="540000"/>
            <a:ext cx="8466011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GB" sz="3600" b="1" i="0" kern="1200" baseline="0" smtClean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dirty="0" smtClean="0"/>
              <a:t>Medical </a:t>
            </a:r>
            <a:r>
              <a:rPr lang="en-GB" dirty="0"/>
              <a:t>r</a:t>
            </a:r>
            <a:r>
              <a:rPr lang="en-GB" dirty="0" smtClean="0"/>
              <a:t>ecords</a:t>
            </a:r>
            <a:endParaRPr lang="en-GB" dirty="0"/>
          </a:p>
        </p:txBody>
      </p:sp>
      <p:pic>
        <p:nvPicPr>
          <p:cNvPr id="3" name="Picture 2" descr="PCSE Icons v6__Records copy.png"/>
          <p:cNvPicPr>
            <a:picLocks noChangeAspect="1"/>
          </p:cNvPicPr>
          <p:nvPr/>
        </p:nvPicPr>
        <p:blipFill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287" y="3934287"/>
            <a:ext cx="3616036" cy="361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65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 txBox="1">
            <a:spLocks/>
          </p:cNvSpPr>
          <p:nvPr/>
        </p:nvSpPr>
        <p:spPr>
          <a:xfrm>
            <a:off x="405465" y="1224396"/>
            <a:ext cx="8375085" cy="345448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600" b="1" dirty="0" smtClean="0">
                <a:solidFill>
                  <a:schemeClr val="bg2"/>
                </a:solidFill>
              </a:rPr>
              <a:t>Feedback from the West Yorkshire pilot</a:t>
            </a:r>
          </a:p>
          <a:p>
            <a:pPr marL="0" indent="0">
              <a:buNone/>
            </a:pPr>
            <a:endParaRPr lang="en-GB" sz="1600" dirty="0"/>
          </a:p>
          <a:p>
            <a:pPr lvl="0"/>
            <a:r>
              <a:rPr lang="en-GB" sz="2600" dirty="0" smtClean="0"/>
              <a:t>Branch surgeries – confirm the process</a:t>
            </a:r>
          </a:p>
          <a:p>
            <a:pPr marL="0" lvl="0" indent="0">
              <a:buNone/>
            </a:pPr>
            <a:endParaRPr lang="en-GB" sz="2600" dirty="0"/>
          </a:p>
          <a:p>
            <a:pPr lvl="0"/>
            <a:r>
              <a:rPr lang="en-GB" sz="2600" dirty="0" smtClean="0"/>
              <a:t>Transit labels – print in alphabetical order </a:t>
            </a:r>
          </a:p>
          <a:p>
            <a:pPr marL="0" lvl="0" indent="0">
              <a:buNone/>
            </a:pPr>
            <a:endParaRPr lang="en-GB" sz="2600" dirty="0"/>
          </a:p>
          <a:p>
            <a:pPr lvl="0"/>
            <a:r>
              <a:rPr lang="en-GB" sz="2600" dirty="0" smtClean="0"/>
              <a:t>Provide additional pick-ups if records to be collected reaches a certain threshold </a:t>
            </a:r>
          </a:p>
          <a:p>
            <a:pPr marL="0" lvl="0" indent="0">
              <a:buNone/>
            </a:pPr>
            <a:r>
              <a:rPr lang="en-GB" sz="2600" dirty="0" smtClean="0"/>
              <a:t> </a:t>
            </a:r>
            <a:endParaRPr lang="en-GB" sz="2600" dirty="0"/>
          </a:p>
          <a:p>
            <a:pPr lvl="0"/>
            <a:r>
              <a:rPr lang="en-GB" sz="2600" dirty="0" smtClean="0"/>
              <a:t>Consider providing reusable shipping bags </a:t>
            </a:r>
          </a:p>
          <a:p>
            <a:endParaRPr lang="en-GB" sz="2600" dirty="0"/>
          </a:p>
          <a:p>
            <a:r>
              <a:rPr lang="en-GB" sz="2600" dirty="0" smtClean="0"/>
              <a:t>Look at options for </a:t>
            </a:r>
            <a:r>
              <a:rPr lang="en-GB" sz="2600" dirty="0"/>
              <a:t>practices who </a:t>
            </a:r>
            <a:r>
              <a:rPr lang="en-GB" sz="2600" dirty="0" smtClean="0"/>
              <a:t>store </a:t>
            </a:r>
            <a:r>
              <a:rPr lang="en-GB" sz="2600" dirty="0"/>
              <a:t>records in A4 envelopes 	</a:t>
            </a:r>
          </a:p>
          <a:p>
            <a:pPr marL="0" lvl="0" indent="0">
              <a:buNone/>
            </a:pPr>
            <a:endParaRPr lang="en-GB" sz="2600" dirty="0"/>
          </a:p>
          <a:p>
            <a:pPr lvl="0"/>
            <a:r>
              <a:rPr lang="en-GB" sz="2600" dirty="0" smtClean="0"/>
              <a:t>Look at options for updating patient info on the front of MREs</a:t>
            </a:r>
            <a:endParaRPr lang="en-GB" sz="2600" dirty="0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360003" y="540000"/>
            <a:ext cx="8466011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GB" sz="3600" b="1" i="0" kern="1200" baseline="0" smtClean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dirty="0" smtClean="0"/>
              <a:t>Medical </a:t>
            </a:r>
            <a:r>
              <a:rPr lang="en-GB" dirty="0"/>
              <a:t>r</a:t>
            </a:r>
            <a:r>
              <a:rPr lang="en-GB" dirty="0" smtClean="0"/>
              <a:t>ecords</a:t>
            </a:r>
            <a:endParaRPr lang="en-GB" dirty="0"/>
          </a:p>
        </p:txBody>
      </p:sp>
      <p:pic>
        <p:nvPicPr>
          <p:cNvPr id="3" name="Picture 2" descr="PCSE Icons v6__Records copy.png"/>
          <p:cNvPicPr>
            <a:picLocks noChangeAspect="1"/>
          </p:cNvPicPr>
          <p:nvPr/>
        </p:nvPicPr>
        <p:blipFill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287" y="3934287"/>
            <a:ext cx="3616036" cy="361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43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 txBox="1">
            <a:spLocks/>
          </p:cNvSpPr>
          <p:nvPr/>
        </p:nvSpPr>
        <p:spPr>
          <a:xfrm>
            <a:off x="450929" y="1241590"/>
            <a:ext cx="8375085" cy="360354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600" b="1" dirty="0" smtClean="0">
                <a:solidFill>
                  <a:schemeClr val="bg2"/>
                </a:solidFill>
              </a:rPr>
              <a:t>What else does my practice need to know about the new process?</a:t>
            </a:r>
          </a:p>
          <a:p>
            <a:pPr marL="0" indent="0">
              <a:buNone/>
            </a:pPr>
            <a:endParaRPr lang="en-GB" sz="1600" dirty="0"/>
          </a:p>
          <a:p>
            <a:pPr lvl="0"/>
            <a:r>
              <a:rPr lang="en-GB" sz="2100" b="1" dirty="0"/>
              <a:t>Urgent Medical Information Requests</a:t>
            </a:r>
            <a:r>
              <a:rPr lang="en-GB" sz="2100" dirty="0"/>
              <a:t>: email the </a:t>
            </a:r>
            <a:r>
              <a:rPr lang="en-GB" sz="2100" dirty="0" smtClean="0"/>
              <a:t>CSC</a:t>
            </a:r>
          </a:p>
          <a:p>
            <a:pPr marL="0" lvl="0" indent="0">
              <a:buNone/>
            </a:pPr>
            <a:endParaRPr lang="en-GB" sz="2100" dirty="0"/>
          </a:p>
          <a:p>
            <a:pPr lvl="0"/>
            <a:r>
              <a:rPr lang="en-GB" sz="2100" b="1" dirty="0"/>
              <a:t>New registrations:</a:t>
            </a:r>
            <a:r>
              <a:rPr lang="en-GB" sz="2100" dirty="0"/>
              <a:t> MREs delivered via </a:t>
            </a:r>
            <a:r>
              <a:rPr lang="en-GB" sz="2100" dirty="0" err="1" smtClean="0"/>
              <a:t>CitySprint</a:t>
            </a:r>
            <a:endParaRPr lang="en-GB" sz="2100" dirty="0" smtClean="0"/>
          </a:p>
          <a:p>
            <a:pPr lvl="0"/>
            <a:endParaRPr lang="en-GB" sz="2100" dirty="0"/>
          </a:p>
          <a:p>
            <a:pPr lvl="0"/>
            <a:r>
              <a:rPr lang="en-GB" sz="2100" b="1" dirty="0"/>
              <a:t>Maintaining patient records</a:t>
            </a:r>
            <a:r>
              <a:rPr lang="en-GB" sz="2100" dirty="0"/>
              <a:t>: responsibility of each </a:t>
            </a:r>
            <a:r>
              <a:rPr lang="en-GB" sz="2100" dirty="0" smtClean="0"/>
              <a:t>practice</a:t>
            </a:r>
          </a:p>
          <a:p>
            <a:pPr lvl="0"/>
            <a:endParaRPr lang="en-GB" sz="2100" dirty="0"/>
          </a:p>
          <a:p>
            <a:pPr lvl="0"/>
            <a:r>
              <a:rPr lang="en-GB" sz="2100" b="1" dirty="0"/>
              <a:t>GMS3 forms:</a:t>
            </a:r>
            <a:r>
              <a:rPr lang="en-GB" sz="2100" dirty="0"/>
              <a:t> scan and upload to the portal, or request a label and send in shipping </a:t>
            </a:r>
            <a:r>
              <a:rPr lang="en-GB" sz="2100" dirty="0" smtClean="0"/>
              <a:t>bag</a:t>
            </a:r>
          </a:p>
          <a:p>
            <a:pPr lvl="0"/>
            <a:endParaRPr lang="en-GB" sz="2100" dirty="0"/>
          </a:p>
          <a:p>
            <a:pPr lvl="0"/>
            <a:r>
              <a:rPr lang="en-GB" sz="2100" b="1" dirty="0"/>
              <a:t>Tracking records</a:t>
            </a:r>
            <a:r>
              <a:rPr lang="en-GB" sz="2100" dirty="0"/>
              <a:t> – manage through the </a:t>
            </a:r>
            <a:r>
              <a:rPr lang="en-GB" sz="2100" dirty="0" smtClean="0"/>
              <a:t>portal</a:t>
            </a:r>
          </a:p>
          <a:p>
            <a:pPr lvl="0"/>
            <a:endParaRPr lang="en-GB" sz="2100" dirty="0"/>
          </a:p>
          <a:p>
            <a:pPr lvl="0"/>
            <a:r>
              <a:rPr lang="en-GB" sz="2100" b="1" dirty="0" err="1"/>
              <a:t>CitySprint</a:t>
            </a:r>
            <a:r>
              <a:rPr lang="en-GB" sz="2100" b="1" dirty="0"/>
              <a:t>:</a:t>
            </a:r>
            <a:r>
              <a:rPr lang="en-GB" sz="2100" dirty="0"/>
              <a:t> all couriers DBS checked, should wear uniform and carry ID</a:t>
            </a:r>
          </a:p>
          <a:p>
            <a:endParaRPr lang="en-GB" dirty="0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360003" y="540000"/>
            <a:ext cx="8466011" cy="54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GB" sz="3600" b="1" i="0" kern="1200" baseline="0" smtClean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dirty="0" smtClean="0"/>
              <a:t>Medical records</a:t>
            </a:r>
            <a:endParaRPr lang="en-GB" dirty="0"/>
          </a:p>
        </p:txBody>
      </p:sp>
      <p:pic>
        <p:nvPicPr>
          <p:cNvPr id="6" name="Picture 5" descr="PCSE Icons v6__Records copy.png"/>
          <p:cNvPicPr>
            <a:picLocks noChangeAspect="1"/>
          </p:cNvPicPr>
          <p:nvPr/>
        </p:nvPicPr>
        <p:blipFill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287" y="3934287"/>
            <a:ext cx="3616036" cy="361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01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NHS England">
      <a:dk1>
        <a:sysClr val="windowText" lastClr="000000"/>
      </a:dk1>
      <a:lt1>
        <a:sysClr val="window" lastClr="FFFFFF"/>
      </a:lt1>
      <a:dk2>
        <a:srgbClr val="0072C6"/>
      </a:dk2>
      <a:lt2>
        <a:srgbClr val="A00054"/>
      </a:lt2>
      <a:accent1>
        <a:srgbClr val="00ADC6"/>
      </a:accent1>
      <a:accent2>
        <a:srgbClr val="0091C9"/>
      </a:accent2>
      <a:accent3>
        <a:srgbClr val="003893"/>
      </a:accent3>
      <a:accent4>
        <a:srgbClr val="FFFFFF"/>
      </a:accent4>
      <a:accent5>
        <a:srgbClr val="FFFFFF"/>
      </a:accent5>
      <a:accent6>
        <a:srgbClr val="FFFFFF"/>
      </a:accent6>
      <a:hlink>
        <a:srgbClr val="A00054"/>
      </a:hlink>
      <a:folHlink>
        <a:srgbClr val="A0005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owerPoint_template">
  <a:themeElements>
    <a:clrScheme name="Custom 1">
      <a:dk1>
        <a:sysClr val="windowText" lastClr="000000"/>
      </a:dk1>
      <a:lt1>
        <a:sysClr val="window" lastClr="FFFFFF"/>
      </a:lt1>
      <a:dk2>
        <a:srgbClr val="4F2683"/>
      </a:dk2>
      <a:lt2>
        <a:srgbClr val="005B82"/>
      </a:lt2>
      <a:accent1>
        <a:srgbClr val="91004B"/>
      </a:accent1>
      <a:accent2>
        <a:srgbClr val="008566"/>
      </a:accent2>
      <a:accent3>
        <a:srgbClr val="00A1C1"/>
      </a:accent3>
      <a:accent4>
        <a:srgbClr val="6773B6"/>
      </a:accent4>
      <a:accent5>
        <a:srgbClr val="FF5800"/>
      </a:accent5>
      <a:accent6>
        <a:srgbClr val="7AB800"/>
      </a:accent6>
      <a:hlink>
        <a:srgbClr val="CA005D"/>
      </a:hlink>
      <a:folHlink>
        <a:srgbClr val="F0AB00"/>
      </a:folHlink>
    </a:clrScheme>
    <a:fontScheme name="Capita Slide Master">
      <a:majorFont>
        <a:latin typeface="Arial"/>
        <a:ea typeface=""/>
        <a:cs typeface="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2"/>
        </a:solidFill>
        <a:ln w="9525" cap="flat" cmpd="sng" algn="ctr">
          <a:noFill/>
          <a:prstDash val="sysDot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6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ＭＳ Ｐゴシック"/>
            <a:cs typeface="ＭＳ Ｐゴシック"/>
          </a:defRPr>
        </a:defPPr>
      </a:lstStyle>
    </a:spDef>
    <a:lnDef>
      <a:spPr bwMode="auto">
        <a:solidFill>
          <a:srgbClr val="FF9900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Capita Slid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ita Slid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ita Slid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ita Slid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ita Slid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ita Slid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ita Slid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ita Slid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ita Slid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ita Slid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ita Slid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ita Slid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ita Slide Master 13">
        <a:dk1>
          <a:srgbClr val="005B82"/>
        </a:dk1>
        <a:lt1>
          <a:srgbClr val="FFFFFF"/>
        </a:lt1>
        <a:dk2>
          <a:srgbClr val="3DB7E4"/>
        </a:dk2>
        <a:lt2>
          <a:srgbClr val="C7C2BA"/>
        </a:lt2>
        <a:accent1>
          <a:srgbClr val="3DB7E4"/>
        </a:accent1>
        <a:accent2>
          <a:srgbClr val="F0AB00"/>
        </a:accent2>
        <a:accent3>
          <a:srgbClr val="FFFFFF"/>
        </a:accent3>
        <a:accent4>
          <a:srgbClr val="004C6E"/>
        </a:accent4>
        <a:accent5>
          <a:srgbClr val="AFD8EF"/>
        </a:accent5>
        <a:accent6>
          <a:srgbClr val="D99B00"/>
        </a:accent6>
        <a:hlink>
          <a:srgbClr val="631D76"/>
        </a:hlink>
        <a:folHlink>
          <a:srgbClr val="0085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ita Slide Master 14">
        <a:dk1>
          <a:srgbClr val="005B82"/>
        </a:dk1>
        <a:lt1>
          <a:srgbClr val="FFFFFF"/>
        </a:lt1>
        <a:dk2>
          <a:srgbClr val="005B82"/>
        </a:dk2>
        <a:lt2>
          <a:srgbClr val="C7C2BA"/>
        </a:lt2>
        <a:accent1>
          <a:srgbClr val="3DB7E4"/>
        </a:accent1>
        <a:accent2>
          <a:srgbClr val="F0AB00"/>
        </a:accent2>
        <a:accent3>
          <a:srgbClr val="FFFFFF"/>
        </a:accent3>
        <a:accent4>
          <a:srgbClr val="004C6E"/>
        </a:accent4>
        <a:accent5>
          <a:srgbClr val="AFD8EF"/>
        </a:accent5>
        <a:accent6>
          <a:srgbClr val="D99B00"/>
        </a:accent6>
        <a:hlink>
          <a:srgbClr val="631D76"/>
        </a:hlink>
        <a:folHlink>
          <a:srgbClr val="0085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PowerPoint_template">
  <a:themeElements>
    <a:clrScheme name="Custom 1">
      <a:dk1>
        <a:sysClr val="windowText" lastClr="000000"/>
      </a:dk1>
      <a:lt1>
        <a:sysClr val="window" lastClr="FFFFFF"/>
      </a:lt1>
      <a:dk2>
        <a:srgbClr val="4F2683"/>
      </a:dk2>
      <a:lt2>
        <a:srgbClr val="005B82"/>
      </a:lt2>
      <a:accent1>
        <a:srgbClr val="91004B"/>
      </a:accent1>
      <a:accent2>
        <a:srgbClr val="008566"/>
      </a:accent2>
      <a:accent3>
        <a:srgbClr val="00A1C1"/>
      </a:accent3>
      <a:accent4>
        <a:srgbClr val="6773B6"/>
      </a:accent4>
      <a:accent5>
        <a:srgbClr val="FF5800"/>
      </a:accent5>
      <a:accent6>
        <a:srgbClr val="7AB800"/>
      </a:accent6>
      <a:hlink>
        <a:srgbClr val="CA005D"/>
      </a:hlink>
      <a:folHlink>
        <a:srgbClr val="F0AB00"/>
      </a:folHlink>
    </a:clrScheme>
    <a:fontScheme name="Capita Slide Master">
      <a:majorFont>
        <a:latin typeface="Arial"/>
        <a:ea typeface=""/>
        <a:cs typeface="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2"/>
        </a:solidFill>
        <a:ln w="9525" cap="flat" cmpd="sng" algn="ctr">
          <a:noFill/>
          <a:prstDash val="sysDot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6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ＭＳ Ｐゴシック"/>
            <a:cs typeface="ＭＳ Ｐゴシック"/>
          </a:defRPr>
        </a:defPPr>
      </a:lstStyle>
    </a:spDef>
    <a:lnDef>
      <a:spPr bwMode="auto">
        <a:solidFill>
          <a:srgbClr val="FF9900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Capita Slid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ita Slid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ita Slid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ita Slid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ita Slid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ita Slid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ita Slid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ita Slid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ita Slid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ita Slid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ita Slid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ita Slid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ita Slide Master 13">
        <a:dk1>
          <a:srgbClr val="005B82"/>
        </a:dk1>
        <a:lt1>
          <a:srgbClr val="FFFFFF"/>
        </a:lt1>
        <a:dk2>
          <a:srgbClr val="3DB7E4"/>
        </a:dk2>
        <a:lt2>
          <a:srgbClr val="C7C2BA"/>
        </a:lt2>
        <a:accent1>
          <a:srgbClr val="3DB7E4"/>
        </a:accent1>
        <a:accent2>
          <a:srgbClr val="F0AB00"/>
        </a:accent2>
        <a:accent3>
          <a:srgbClr val="FFFFFF"/>
        </a:accent3>
        <a:accent4>
          <a:srgbClr val="004C6E"/>
        </a:accent4>
        <a:accent5>
          <a:srgbClr val="AFD8EF"/>
        </a:accent5>
        <a:accent6>
          <a:srgbClr val="D99B00"/>
        </a:accent6>
        <a:hlink>
          <a:srgbClr val="631D76"/>
        </a:hlink>
        <a:folHlink>
          <a:srgbClr val="0085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ita Slide Master 14">
        <a:dk1>
          <a:srgbClr val="005B82"/>
        </a:dk1>
        <a:lt1>
          <a:srgbClr val="FFFFFF"/>
        </a:lt1>
        <a:dk2>
          <a:srgbClr val="005B82"/>
        </a:dk2>
        <a:lt2>
          <a:srgbClr val="C7C2BA"/>
        </a:lt2>
        <a:accent1>
          <a:srgbClr val="3DB7E4"/>
        </a:accent1>
        <a:accent2>
          <a:srgbClr val="F0AB00"/>
        </a:accent2>
        <a:accent3>
          <a:srgbClr val="FFFFFF"/>
        </a:accent3>
        <a:accent4>
          <a:srgbClr val="004C6E"/>
        </a:accent4>
        <a:accent5>
          <a:srgbClr val="AFD8EF"/>
        </a:accent5>
        <a:accent6>
          <a:srgbClr val="D99B00"/>
        </a:accent6>
        <a:hlink>
          <a:srgbClr val="631D76"/>
        </a:hlink>
        <a:folHlink>
          <a:srgbClr val="0085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6302</TotalTime>
  <Words>632</Words>
  <Application>Microsoft Office PowerPoint</Application>
  <PresentationFormat>On-screen Show (4:3)</PresentationFormat>
  <Paragraphs>230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ＭＳ Ｐゴシック</vt:lpstr>
      <vt:lpstr>Arial</vt:lpstr>
      <vt:lpstr>Calibri</vt:lpstr>
      <vt:lpstr>Wingdings</vt:lpstr>
      <vt:lpstr>Office Theme</vt:lpstr>
      <vt:lpstr>PowerPoint_template</vt:lpstr>
      <vt:lpstr>1_PowerPoint_template</vt:lpstr>
      <vt:lpstr>Primary Care Support England </vt:lpstr>
      <vt:lpstr>Today</vt:lpstr>
      <vt:lpstr>What we are looking to achieve    </vt:lpstr>
      <vt:lpstr>PowerPoint Presentation</vt:lpstr>
      <vt:lpstr>The timescales </vt:lpstr>
      <vt:lpstr>What does this mean for General Practice?</vt:lpstr>
      <vt:lpstr>PowerPoint Presentation</vt:lpstr>
      <vt:lpstr>PowerPoint Presentation</vt:lpstr>
      <vt:lpstr>PowerPoint Presentation</vt:lpstr>
      <vt:lpstr>PowerPoint Presentation</vt:lpstr>
      <vt:lpstr>Contacting PCSE: Customer Support Centre</vt:lpstr>
      <vt:lpstr>PowerPoint Presentation</vt:lpstr>
      <vt:lpstr>Contacting PCSE: National Engagement Team </vt:lpstr>
      <vt:lpstr>Get involved </vt:lpstr>
      <vt:lpstr>PowerPoint Presentation</vt:lpstr>
    </vt:vector>
  </TitlesOfParts>
  <Company>Smith &amp; Milton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O'Brien</dc:creator>
  <cp:lastModifiedBy>Grime, Tony (PCSE)</cp:lastModifiedBy>
  <cp:revision>287</cp:revision>
  <cp:lastPrinted>2015-10-08T15:46:15Z</cp:lastPrinted>
  <dcterms:created xsi:type="dcterms:W3CDTF">2014-04-08T10:27:44Z</dcterms:created>
  <dcterms:modified xsi:type="dcterms:W3CDTF">2016-06-23T07:41:06Z</dcterms:modified>
</cp:coreProperties>
</file>